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7"/>
  </p:notesMasterIdLst>
  <p:handoutMasterIdLst>
    <p:handoutMasterId r:id="rId18"/>
  </p:handoutMasterIdLst>
  <p:sldIdLst>
    <p:sldId id="312" r:id="rId5"/>
    <p:sldId id="326" r:id="rId6"/>
    <p:sldId id="314" r:id="rId7"/>
    <p:sldId id="307" r:id="rId8"/>
    <p:sldId id="315" r:id="rId9"/>
    <p:sldId id="304" r:id="rId10"/>
    <p:sldId id="322" r:id="rId11"/>
    <p:sldId id="321" r:id="rId12"/>
    <p:sldId id="319" r:id="rId13"/>
    <p:sldId id="323" r:id="rId14"/>
    <p:sldId id="318" r:id="rId15"/>
    <p:sldId id="297" r:id="rId16"/>
  </p:sldIdLst>
  <p:sldSz cx="12192000" cy="6858000"/>
  <p:notesSz cx="13716000" cy="24384000"/>
  <p:defaultTextStyle>
    <a:defPPr rtl="0">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1BEA427-8A4A-48C4-905A-BB513462EE59}">
          <p14:sldIdLst>
            <p14:sldId id="312"/>
            <p14:sldId id="326"/>
            <p14:sldId id="314"/>
            <p14:sldId id="307"/>
            <p14:sldId id="315"/>
            <p14:sldId id="304"/>
            <p14:sldId id="322"/>
            <p14:sldId id="321"/>
            <p14:sldId id="319"/>
            <p14:sldId id="323"/>
            <p14:sldId id="318"/>
            <p14:sldId id="297"/>
          </p14:sldIdLst>
        </p14:section>
      </p14:sectionLst>
    </p:ex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5388" autoAdjust="0"/>
  </p:normalViewPr>
  <p:slideViewPr>
    <p:cSldViewPr snapToGrid="0" snapToObjects="1">
      <p:cViewPr varScale="1">
        <p:scale>
          <a:sx n="108" d="100"/>
          <a:sy n="108" d="100"/>
        </p:scale>
        <p:origin x="654" y="10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1" d="100"/>
          <a:sy n="31" d="100"/>
        </p:scale>
        <p:origin x="4392" y="1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fr-FR" sz="1200"/>
            </a:lvl1pPr>
          </a:lstStyle>
          <a:p>
            <a:pPr rtl="0"/>
            <a:fld id="{A7C9947C-0B99-4CC9-AA3C-4A4AC8D4662C}" type="datetimeyyyy">
              <a:rPr lang="fr-FR" smtClean="0"/>
              <a:t>2025</a:t>
            </a:fld>
            <a:endParaRPr lang="fr-FR" dirty="0"/>
          </a:p>
        </p:txBody>
      </p:sp>
      <p:sp>
        <p:nvSpPr>
          <p:cNvPr id="4" name="Espace réservé du pied de page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fr-FR" sz="1200"/>
            </a:lvl1pPr>
          </a:lstStyle>
          <a:p>
            <a:pPr rtl="0"/>
            <a:fld id="{420BD0AB-C59E-4A46-83D3-F07787446BA0}" type="slidenum">
              <a:rPr lang="fr-FR" smtClean="0"/>
              <a:t>‹N°›</a:t>
            </a:fld>
            <a:endParaRPr lang="fr-FR"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fr-FR" sz="600" kern="1200">
        <a:solidFill>
          <a:schemeClr val="tx1"/>
        </a:solidFill>
        <a:latin typeface="+mn-lt"/>
        <a:ea typeface="+mn-ea"/>
        <a:cs typeface="+mn-cs"/>
      </a:defRPr>
    </a:lvl1pPr>
    <a:lvl2pPr marL="228600" algn="l" defTabSz="457200" rtl="0" eaLnBrk="1" latinLnBrk="0" hangingPunct="1">
      <a:defRPr lang="fr-FR" sz="600" kern="1200">
        <a:solidFill>
          <a:schemeClr val="tx1"/>
        </a:solidFill>
        <a:latin typeface="+mn-lt"/>
        <a:ea typeface="+mn-ea"/>
        <a:cs typeface="+mn-cs"/>
      </a:defRPr>
    </a:lvl2pPr>
    <a:lvl3pPr marL="457200" algn="l" defTabSz="457200" rtl="0" eaLnBrk="1" latinLnBrk="0" hangingPunct="1">
      <a:defRPr lang="fr-FR" sz="600" kern="1200">
        <a:solidFill>
          <a:schemeClr val="tx1"/>
        </a:solidFill>
        <a:latin typeface="+mn-lt"/>
        <a:ea typeface="+mn-ea"/>
        <a:cs typeface="+mn-cs"/>
      </a:defRPr>
    </a:lvl3pPr>
    <a:lvl4pPr marL="685800" algn="l" defTabSz="457200" rtl="0" eaLnBrk="1" latinLnBrk="0" hangingPunct="1">
      <a:defRPr lang="fr-FR" sz="600" kern="1200">
        <a:solidFill>
          <a:schemeClr val="tx1"/>
        </a:solidFill>
        <a:latin typeface="+mn-lt"/>
        <a:ea typeface="+mn-ea"/>
        <a:cs typeface="+mn-cs"/>
      </a:defRPr>
    </a:lvl4pPr>
    <a:lvl5pPr marL="914400" algn="l" defTabSz="457200" rtl="0" eaLnBrk="1" latinLnBrk="0" hangingPunct="1">
      <a:defRPr lang="fr-FR" sz="600" kern="1200">
        <a:solidFill>
          <a:schemeClr val="tx1"/>
        </a:solidFill>
        <a:latin typeface="+mn-lt"/>
        <a:ea typeface="+mn-ea"/>
        <a:cs typeface="+mn-cs"/>
      </a:defRPr>
    </a:lvl5pPr>
    <a:lvl6pPr marL="1143000" algn="l" defTabSz="457200" rtl="0" eaLnBrk="1" latinLnBrk="0" hangingPunct="1">
      <a:defRPr lang="fr-FR" sz="600" kern="1200">
        <a:solidFill>
          <a:schemeClr val="tx1"/>
        </a:solidFill>
        <a:latin typeface="+mn-lt"/>
        <a:ea typeface="+mn-ea"/>
        <a:cs typeface="+mn-cs"/>
      </a:defRPr>
    </a:lvl6pPr>
    <a:lvl7pPr marL="1371600" algn="l" defTabSz="457200" rtl="0" eaLnBrk="1" latinLnBrk="0" hangingPunct="1">
      <a:defRPr lang="fr-FR" sz="600" kern="1200">
        <a:solidFill>
          <a:schemeClr val="tx1"/>
        </a:solidFill>
        <a:latin typeface="+mn-lt"/>
        <a:ea typeface="+mn-ea"/>
        <a:cs typeface="+mn-cs"/>
      </a:defRPr>
    </a:lvl7pPr>
    <a:lvl8pPr marL="1600200" algn="l" defTabSz="457200" rtl="0" eaLnBrk="1" latinLnBrk="0" hangingPunct="1">
      <a:defRPr lang="fr-FR" sz="600" kern="1200">
        <a:solidFill>
          <a:schemeClr val="tx1"/>
        </a:solidFill>
        <a:latin typeface="+mn-lt"/>
        <a:ea typeface="+mn-ea"/>
        <a:cs typeface="+mn-cs"/>
      </a:defRPr>
    </a:lvl8pPr>
    <a:lvl9pPr marL="1828800" algn="l" defTabSz="457200" rtl="0" eaLnBrk="1" latinLnBrk="0" hangingPunct="1">
      <a:defRPr lang="fr-F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8454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1A746-D86A-D39D-467E-E8AD449EB4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A85B2F-B668-4F01-DACB-6DB22BA210E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a:extLst>
              <a:ext uri="{FF2B5EF4-FFF2-40B4-BE49-F238E27FC236}">
                <a16:creationId xmlns:a16="http://schemas.microsoft.com/office/drawing/2014/main" id="{3201181E-715F-E098-30F8-D6DE07FE34A0}"/>
              </a:ext>
            </a:extLst>
          </p:cNvPr>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99639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8766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29493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164974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58773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250881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304766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Espace réservé des commentaires 2"/>
          <p:cNvSpPr>
            <a:spLocks noGrp="1"/>
          </p:cNvSpPr>
          <p:nvPr>
            <p:ph type="body" idx="1"/>
          </p:nvPr>
        </p:nvSpPr>
        <p:spPr>
          <a:xfrm>
            <a:off x="1371600" y="11734800"/>
            <a:ext cx="10972800" cy="9601200"/>
          </a:xfrm>
          <a:prstGeom prst="rect">
            <a:avLst/>
          </a:prstGeom>
        </p:spPr>
        <p:txBody>
          <a:bodyPr rtlCol="0"/>
          <a:lstStyle>
            <a:defPPr>
              <a:defRPr lang="fr-FR"/>
            </a:defPPr>
          </a:lstStyle>
          <a:p>
            <a:pPr rtl="0"/>
            <a:endParaRPr lang="fr-FR" dirty="0"/>
          </a:p>
        </p:txBody>
      </p:sp>
    </p:spTree>
    <p:extLst>
      <p:ext uri="{BB962C8B-B14F-4D97-AF65-F5344CB8AC3E}">
        <p14:creationId xmlns:p14="http://schemas.microsoft.com/office/powerpoint/2010/main" val="411013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fr-FR"/>
            </a:defPPr>
          </a:lstStyle>
          <a:p>
            <a:pPr rtl="0"/>
            <a:endParaRPr lang="fr-FR" dirty="0"/>
          </a:p>
        </p:txBody>
      </p:sp>
      <p:sp>
        <p:nvSpPr>
          <p:cNvPr id="20" name="Freeform: Form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reeform: Form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fr-FR" sz="3600"/>
            </a:lvl1pPr>
          </a:lstStyle>
          <a:p>
            <a:pPr rtl="0"/>
            <a:r>
              <a:rPr lang="fr-FR"/>
              <a:t>Cliquez pour ajouter un titre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ronologie 3">
    <p:spTree>
      <p:nvGrpSpPr>
        <p:cNvPr id="1" name=""/>
        <p:cNvGrpSpPr/>
        <p:nvPr/>
      </p:nvGrpSpPr>
      <p:grpSpPr>
        <a:xfrm>
          <a:off x="0" y="0"/>
          <a:ext cx="0" cy="0"/>
          <a:chOff x="0" y="0"/>
          <a:chExt cx="0" cy="0"/>
        </a:xfrm>
      </p:grpSpPr>
      <p:sp>
        <p:nvSpPr>
          <p:cNvPr id="12" name="Forme libre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0" name="Forme libre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
        <p:nvSpPr>
          <p:cNvPr id="6" name="Titr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4" name="Espace réservé du texte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fr-FR" sz="1800"/>
            </a:lvl1pPr>
          </a:lstStyle>
          <a:p>
            <a:pPr rtl="0"/>
            <a:r>
              <a:rPr lang="fr-FR"/>
              <a:t>Cliquez pour ajouter un sous-titre</a:t>
            </a:r>
          </a:p>
        </p:txBody>
      </p:sp>
      <p:sp>
        <p:nvSpPr>
          <p:cNvPr id="9" name="Espace réservé du contenu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fr-FR" sz="1800"/>
            </a:lvl1pPr>
            <a:lvl2pPr>
              <a:defRPr lang="fr-FR" sz="1800"/>
            </a:lvl2pPr>
            <a:lvl3pPr>
              <a:defRPr lang="fr-FR" sz="1800"/>
            </a:lvl3pPr>
            <a:lvl4pPr>
              <a:defRPr lang="fr-FR" sz="1800"/>
            </a:lvl4pPr>
            <a:lvl5pPr>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 name="Espace réservé du numéro de diapositive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ésumé 3">
    <p:spTree>
      <p:nvGrpSpPr>
        <p:cNvPr id="1" name=""/>
        <p:cNvGrpSpPr/>
        <p:nvPr/>
      </p:nvGrpSpPr>
      <p:grpSpPr>
        <a:xfrm>
          <a:off x="0" y="0"/>
          <a:ext cx="0" cy="0"/>
          <a:chOff x="0" y="0"/>
          <a:chExt cx="0" cy="0"/>
        </a:xfrm>
      </p:grpSpPr>
      <p:pic>
        <p:nvPicPr>
          <p:cNvPr id="29" name="Graphisme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re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fr-FR" sz="3600" b="1"/>
            </a:lvl1pPr>
          </a:lstStyle>
          <a:p>
            <a:pPr rtl="0"/>
            <a:r>
              <a:rPr lang="fr-FR"/>
              <a:t>Cliquez pour ajouter un titre</a:t>
            </a:r>
          </a:p>
        </p:txBody>
      </p:sp>
      <p:sp>
        <p:nvSpPr>
          <p:cNvPr id="49" name="Forme libre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fr-FR"/>
            </a:defPPr>
          </a:lstStyle>
          <a:p>
            <a:pPr rtl="0"/>
            <a:endParaRPr lang="fr-FR" dirty="0"/>
          </a:p>
        </p:txBody>
      </p:sp>
      <p:sp>
        <p:nvSpPr>
          <p:cNvPr id="16" name="Espace réservé du contenu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contenu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7" name="Espace réservé du numéro de diapositive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pic>
        <p:nvPicPr>
          <p:cNvPr id="43" name="Graphisme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sme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onologi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fr-FR" sz="3600">
                <a:solidFill>
                  <a:schemeClr val="accent6"/>
                </a:solidFill>
              </a:defRPr>
            </a:lvl1pPr>
          </a:lstStyle>
          <a:p>
            <a:pPr rtl="0"/>
            <a:r>
              <a:rPr lang="fr-FR"/>
              <a:t>Cliquez pour ajouter un titre</a:t>
            </a:r>
          </a:p>
        </p:txBody>
      </p:sp>
      <p:sp>
        <p:nvSpPr>
          <p:cNvPr id="14" name="Espace réservé du contenu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6" name="Espace réservé du numéro de diapositive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ôture">
    <p:bg>
      <p:bgPr>
        <a:solidFill>
          <a:schemeClr val="accent6"/>
        </a:solidFill>
        <a:effectLst/>
      </p:bgPr>
    </p:bg>
    <p:spTree>
      <p:nvGrpSpPr>
        <p:cNvPr id="1" name=""/>
        <p:cNvGrpSpPr/>
        <p:nvPr/>
      </p:nvGrpSpPr>
      <p:grpSpPr>
        <a:xfrm>
          <a:off x="0" y="0"/>
          <a:ext cx="0" cy="0"/>
          <a:chOff x="0" y="0"/>
          <a:chExt cx="0" cy="0"/>
        </a:xfrm>
      </p:grpSpPr>
      <p:sp>
        <p:nvSpPr>
          <p:cNvPr id="13" name="Freeform: Form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fr-FR"/>
            </a:defPPr>
          </a:lstStyle>
          <a:p>
            <a:pPr rtl="0"/>
            <a:endParaRPr lang="fr-FR"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re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fr-FR" sz="3600"/>
            </a:lvl1pPr>
          </a:lstStyle>
          <a:p>
            <a:pPr rtl="0"/>
            <a:r>
              <a:rPr lang="fr-FR"/>
              <a:t>Cliquez pour ajouter un titre</a:t>
            </a:r>
          </a:p>
        </p:txBody>
      </p:sp>
      <p:sp>
        <p:nvSpPr>
          <p:cNvPr id="6" name="Sous-titr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9" name="Forme libre : Form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p:txBody>
          <a:bodyPr rtlCol="0" anchor="ctr" anchorCtr="0"/>
          <a:lstStyle>
            <a:defPPr>
              <a:defRPr lang="fr-FR"/>
            </a:defPPr>
          </a:lstStyle>
          <a:p>
            <a:pPr rtl="0"/>
            <a:r>
              <a:rPr lang="fr-FR"/>
              <a:t>Cliquez pour ajouter un titre</a:t>
            </a:r>
          </a:p>
        </p:txBody>
      </p:sp>
      <p:sp>
        <p:nvSpPr>
          <p:cNvPr id="5" name="Espace réservé du numéro de diapositive 4"/>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Forme libre : Form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numéro de diapositive 3"/>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58952" y="758952"/>
            <a:ext cx="3932237" cy="1524662"/>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58952" y="2286000"/>
            <a:ext cx="3932237" cy="3567086"/>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u contenu 2"/>
          <p:cNvSpPr>
            <a:spLocks noGrp="1"/>
          </p:cNvSpPr>
          <p:nvPr>
            <p:ph idx="1" hasCustomPrompt="1"/>
          </p:nvPr>
        </p:nvSpPr>
        <p:spPr>
          <a:xfrm>
            <a:off x="5183187" y="741459"/>
            <a:ext cx="6242839" cy="5119592"/>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Freeform: Form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p:cNvSpPr>
            <a:spLocks noGrp="1"/>
          </p:cNvSpPr>
          <p:nvPr>
            <p:ph type="title" hasCustomPrompt="1"/>
          </p:nvPr>
        </p:nvSpPr>
        <p:spPr>
          <a:xfrm>
            <a:off x="760938" y="755372"/>
            <a:ext cx="3931920" cy="1527048"/>
          </a:xfrm>
        </p:spPr>
        <p:txBody>
          <a:bodyPr rtlCol="0" anchor="b"/>
          <a:lstStyle>
            <a:lvl1pPr>
              <a:lnSpc>
                <a:spcPct val="100000"/>
              </a:lnSpc>
              <a:defRPr lang="fr-FR" sz="3200"/>
            </a:lvl1pPr>
          </a:lstStyle>
          <a:p>
            <a:pPr rtl="0"/>
            <a:r>
              <a:rPr lang="fr-FR"/>
              <a:t>Cliquez pour ajouter un titre</a:t>
            </a:r>
          </a:p>
        </p:txBody>
      </p:sp>
      <p:sp>
        <p:nvSpPr>
          <p:cNvPr id="7" name="Espace réservé du numéro de diapositive 6"/>
          <p:cNvSpPr>
            <a:spLocks noGrp="1"/>
          </p:cNvSpPr>
          <p:nvPr>
            <p:ph type="sldNum" sz="quarter" idx="12"/>
          </p:nvPr>
        </p:nvSpPr>
        <p:spPr/>
        <p:txBody>
          <a:bodyPr rtlCol="0"/>
          <a:lstStyle>
            <a:lvl1pPr>
              <a:defRPr lang="fr-FR">
                <a:latin typeface="+mn-lt"/>
              </a:defRPr>
            </a:lvl1pPr>
          </a:lstStyle>
          <a:p>
            <a:pPr rtl="0"/>
            <a:fld id="{48F63A3B-78C7-47BE-AE5E-E10140E04643}" type="slidenum">
              <a:rPr lang="fr-FR" smtClean="0"/>
              <a:pPr/>
              <a:t>‹N°›</a:t>
            </a:fld>
            <a:endParaRPr lang="fr-FR" dirty="0"/>
          </a:p>
        </p:txBody>
      </p:sp>
      <p:sp>
        <p:nvSpPr>
          <p:cNvPr id="4" name="Espace réservé du texte 3"/>
          <p:cNvSpPr>
            <a:spLocks noGrp="1"/>
          </p:cNvSpPr>
          <p:nvPr>
            <p:ph type="body" sz="half" idx="2" hasCustomPrompt="1"/>
          </p:nvPr>
        </p:nvSpPr>
        <p:spPr>
          <a:xfrm>
            <a:off x="760938" y="2286001"/>
            <a:ext cx="3931920"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Cliquer pour ajouter du texte</a:t>
            </a:r>
          </a:p>
        </p:txBody>
      </p:sp>
      <p:sp>
        <p:nvSpPr>
          <p:cNvPr id="3" name="Espace réservé d’image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fr-FR" sz="28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ici pour ajouter une image.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orme libre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8" name="Forme libre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grpSp>
        <p:nvGrpSpPr>
          <p:cNvPr id="9" name="Groupe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orme libre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11" name="Forme libre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fr-FR"/>
            </a:defPPr>
          </a:lstStyle>
          <a:p>
            <a:pPr rtl="0"/>
            <a:endParaRPr lang="fr-FR" dirty="0"/>
          </a:p>
        </p:txBody>
      </p:sp>
      <p:sp>
        <p:nvSpPr>
          <p:cNvPr id="2" name="Titr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fr-FR" sz="3600"/>
            </a:lvl1pPr>
          </a:lstStyle>
          <a:p>
            <a:pPr rtl="0"/>
            <a:r>
              <a:rPr lang="fr-FR"/>
              <a:t>Cliquez pour ajouter un titre</a:t>
            </a:r>
          </a:p>
        </p:txBody>
      </p:sp>
      <p:sp>
        <p:nvSpPr>
          <p:cNvPr id="13" name="Espace réservé du contenu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fr-FR" sz="2400"/>
            </a:lvl1pPr>
            <a:lvl2pPr marL="347472">
              <a:lnSpc>
                <a:spcPct val="150000"/>
              </a:lnSpc>
              <a:spcBef>
                <a:spcPts val="0"/>
              </a:spcBef>
              <a:defRPr lang="fr-FR" sz="2000"/>
            </a:lvl2pPr>
            <a:lvl3pPr marL="685800">
              <a:lnSpc>
                <a:spcPct val="150000"/>
              </a:lnSpc>
              <a:spcBef>
                <a:spcPts val="0"/>
              </a:spcBef>
              <a:defRPr lang="fr-FR" sz="1800"/>
            </a:lvl3pPr>
          </a:lstStyle>
          <a:p>
            <a:pPr lvl="0" rtl="0"/>
            <a:r>
              <a:rPr lang="fr-FR"/>
              <a:t>Cliquer pour ajouter du texte</a:t>
            </a:r>
          </a:p>
          <a:p>
            <a:pPr lvl="1" rtl="0"/>
            <a:r>
              <a:rPr lang="fr-FR"/>
              <a:t>Deuxième niveau</a:t>
            </a:r>
          </a:p>
          <a:p>
            <a:pPr lvl="2" rtl="0"/>
            <a:r>
              <a:rPr lang="fr-FR"/>
              <a:t>Troisième niveau</a:t>
            </a:r>
          </a:p>
        </p:txBody>
      </p:sp>
      <p:sp>
        <p:nvSpPr>
          <p:cNvPr id="3" name="Espace réservé du numéro de diapositive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grpSp>
        <p:nvGrpSpPr>
          <p:cNvPr id="18" name="Groupe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Form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15" name="Freeform: Form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2" name="Titre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fr-FR" sz="3600" b="1"/>
            </a:lvl1pPr>
          </a:lstStyle>
          <a:p>
            <a:pPr rtl="0"/>
            <a:r>
              <a:rPr lang="fr-FR"/>
              <a:t>Cliquez pour ajouter un titre</a:t>
            </a:r>
          </a:p>
        </p:txBody>
      </p:sp>
      <p:sp>
        <p:nvSpPr>
          <p:cNvPr id="8" name="Espace réservé d’imag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36" name="Forme libre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33" name="Forme libre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lvl="0" algn="ctr" rtl="0"/>
            <a:endParaRPr lang="fr-FR" dirty="0"/>
          </a:p>
        </p:txBody>
      </p:sp>
      <p:sp>
        <p:nvSpPr>
          <p:cNvPr id="4" name="Titr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fr-FR" sz="3600"/>
            </a:lvl1pPr>
          </a:lstStyle>
          <a:p>
            <a:pPr rtl="0"/>
            <a:r>
              <a:rPr lang="fr-FR"/>
              <a:t>Cliquer pour ajouter du texte</a:t>
            </a:r>
          </a:p>
        </p:txBody>
      </p:sp>
      <p:sp>
        <p:nvSpPr>
          <p:cNvPr id="5" name="Espace réservé du contenu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52" name="Espace réservé d’image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fr-FR" sz="1800"/>
            </a:lvl1pPr>
          </a:lstStyle>
          <a:p>
            <a:pPr lvl="0" rtl="0"/>
            <a:r>
              <a:rPr lang="fr-FR"/>
              <a:t>Cliquez ici pour ajouter une image.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fr-FR"/>
            </a:defPPr>
          </a:lstStyle>
          <a:p>
            <a:pPr rtl="0"/>
            <a:endParaRPr lang="fr-FR" dirty="0"/>
          </a:p>
        </p:txBody>
      </p:sp>
      <p:sp>
        <p:nvSpPr>
          <p:cNvPr id="53" name="Freeform: Form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fr-FR"/>
            </a:defPPr>
          </a:lstStyle>
          <a:p>
            <a:pPr rtl="0"/>
            <a:endParaRPr lang="fr-FR" dirty="0"/>
          </a:p>
        </p:txBody>
      </p:sp>
      <p:sp>
        <p:nvSpPr>
          <p:cNvPr id="29" name="Forme libre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1" name="Forme libre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rtl="0"/>
            <a:endParaRPr lang="fr-FR"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fr-FR"/>
            </a:defPPr>
          </a:lstStyle>
          <a:p>
            <a:pPr rtl="0"/>
            <a:endParaRPr lang="fr-FR" dirty="0"/>
          </a:p>
        </p:txBody>
      </p:sp>
      <p:sp>
        <p:nvSpPr>
          <p:cNvPr id="2" name="Titre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fr-FR" sz="3600" b="1">
                <a:latin typeface="+mj-lt"/>
                <a:cs typeface="Arial" panose="020B0604020202020204" pitchFamily="34" charset="0"/>
              </a:defRPr>
            </a:lvl1pPr>
          </a:lstStyle>
          <a:p>
            <a:pPr rtl="0"/>
            <a:r>
              <a:rPr lang="fr-FR"/>
              <a:t>Cliquez pour ajouter un titre</a:t>
            </a:r>
          </a:p>
        </p:txBody>
      </p:sp>
      <p:sp>
        <p:nvSpPr>
          <p:cNvPr id="13" name="Espace réservé du contenu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fr-FR" sz="1800"/>
            </a:lvl1pPr>
            <a:lvl2pPr>
              <a:spcBef>
                <a:spcPts val="1000"/>
              </a:spcBef>
              <a:defRPr lang="fr-FR" sz="1800"/>
            </a:lvl2pPr>
            <a:lvl3pPr>
              <a:spcBef>
                <a:spcPts val="1000"/>
              </a:spcBef>
              <a:defRPr lang="fr-FR" sz="1800"/>
            </a:lvl3pPr>
            <a:lvl4pPr>
              <a:spcBef>
                <a:spcPts val="1000"/>
              </a:spcBef>
              <a:defRPr lang="fr-FR" sz="1800"/>
            </a:lvl4pPr>
            <a:lvl5pPr>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numéro de diapositive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1">
    <p:spTree>
      <p:nvGrpSpPr>
        <p:cNvPr id="1" name=""/>
        <p:cNvGrpSpPr/>
        <p:nvPr/>
      </p:nvGrpSpPr>
      <p:grpSpPr>
        <a:xfrm>
          <a:off x="0" y="0"/>
          <a:ext cx="0" cy="0"/>
          <a:chOff x="0" y="0"/>
          <a:chExt cx="0" cy="0"/>
        </a:xfrm>
      </p:grpSpPr>
      <p:sp>
        <p:nvSpPr>
          <p:cNvPr id="20" name="Titr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fr-FR" sz="3600"/>
            </a:lvl1pPr>
          </a:lstStyle>
          <a:p>
            <a:pPr rtl="0"/>
            <a:r>
              <a:rPr lang="fr-FR"/>
              <a:t>Cliquez pour ajouter un titre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fr-FR"/>
            </a:defPPr>
          </a:lstStyle>
          <a:p>
            <a:pPr rtl="0"/>
            <a:endParaRPr lang="fr-FR"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Form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fr-FR"/>
            </a:defPPr>
          </a:lstStyle>
          <a:p>
            <a:pPr rtl="0"/>
            <a:endParaRPr lang="fr-FR"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fr-FR"/>
            </a:defPPr>
          </a:lstStyle>
          <a:p>
            <a:pPr rtl="0"/>
            <a:endParaRPr lang="fr-FR"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Espace réservé du numéro de diapositive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 name="Espace réservé du contenu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4">
    <p:spTree>
      <p:nvGrpSpPr>
        <p:cNvPr id="1" name=""/>
        <p:cNvGrpSpPr/>
        <p:nvPr/>
      </p:nvGrpSpPr>
      <p:grpSpPr>
        <a:xfrm>
          <a:off x="0" y="0"/>
          <a:ext cx="0" cy="0"/>
          <a:chOff x="0" y="0"/>
          <a:chExt cx="0" cy="0"/>
        </a:xfrm>
      </p:grpSpPr>
      <p:sp>
        <p:nvSpPr>
          <p:cNvPr id="27" name="Forme libre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4" name="Forme libre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0" name="Titr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fr-FR" sz="3600"/>
            </a:lvl1pPr>
          </a:lstStyle>
          <a:p>
            <a:pPr rtl="0"/>
            <a:r>
              <a:rPr lang="fr-FR"/>
              <a:t>Cliquez pour ajouter un titre</a:t>
            </a:r>
          </a:p>
        </p:txBody>
      </p:sp>
      <p:sp>
        <p:nvSpPr>
          <p:cNvPr id="19" name="Espace réservé du numéro de diapositive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
        <p:nvSpPr>
          <p:cNvPr id="23" name="Espace réservé du contenu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5" name="Espace réservé du contenu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fr-FR" sz="1800"/>
            </a:lvl1pPr>
            <a:lvl2pPr marL="283464" indent="-283464">
              <a:spcBef>
                <a:spcPts val="1000"/>
              </a:spcBef>
              <a:defRPr lang="fr-FR" sz="1800"/>
            </a:lvl2pPr>
            <a:lvl3pPr marL="283464" indent="-283464">
              <a:spcBef>
                <a:spcPts val="1000"/>
              </a:spcBef>
              <a:defRPr lang="fr-FR" sz="1800"/>
            </a:lvl3pPr>
            <a:lvl4pPr marL="283464" indent="-283464">
              <a:spcBef>
                <a:spcPts val="1000"/>
              </a:spcBef>
              <a:defRPr lang="fr-FR" sz="1800"/>
            </a:lvl4pPr>
            <a:lvl5pPr marL="283464"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ronologi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sz="1600" dirty="0"/>
          </a:p>
        </p:txBody>
      </p:sp>
      <p:sp>
        <p:nvSpPr>
          <p:cNvPr id="2" name="Titr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fr-FR" sz="3600">
                <a:solidFill>
                  <a:schemeClr val="accent6"/>
                </a:solidFill>
              </a:defRPr>
            </a:lvl1pPr>
          </a:lstStyle>
          <a:p>
            <a:pPr rtl="0"/>
            <a:r>
              <a:rPr lang="fr-FR"/>
              <a:t>Cliquez pour ajouter un titre</a:t>
            </a:r>
          </a:p>
        </p:txBody>
      </p:sp>
      <p:sp>
        <p:nvSpPr>
          <p:cNvPr id="5" name="Espace réservé du contenu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fr-FR" sz="1800"/>
            </a:lvl1pPr>
            <a:lvl2pPr marL="745236" indent="-342900">
              <a:spcBef>
                <a:spcPts val="1000"/>
              </a:spcBef>
              <a:buFont typeface="+mj-lt"/>
              <a:buAutoNum type="alphaLcPeriod"/>
              <a:defRPr lang="fr-FR" sz="1800"/>
            </a:lvl2pPr>
            <a:lvl3pPr marL="1202436" indent="-342900">
              <a:spcBef>
                <a:spcPts val="1000"/>
              </a:spcBef>
              <a:buFont typeface="+mj-lt"/>
              <a:buAutoNum type="arabicParenR"/>
              <a:defRPr lang="fr-FR" sz="1800"/>
            </a:lvl3pPr>
            <a:lvl4pPr marL="1659636" indent="-342900">
              <a:spcBef>
                <a:spcPts val="1000"/>
              </a:spcBef>
              <a:buFont typeface="+mj-lt"/>
              <a:buAutoNum type="alphaLcParenR"/>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p:txBody>
      </p:sp>
      <p:sp>
        <p:nvSpPr>
          <p:cNvPr id="3" name="Espace réservé du contenu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fr-FR" sz="1800"/>
            </a:lvl1pPr>
            <a:lvl2pPr indent="-283464">
              <a:spcBef>
                <a:spcPts val="1000"/>
              </a:spcBef>
              <a:defRPr lang="fr-FR" sz="1800"/>
            </a:lvl2pPr>
            <a:lvl3pPr indent="-283464">
              <a:spcBef>
                <a:spcPts val="1000"/>
              </a:spcBef>
              <a:defRPr lang="fr-FR" sz="1800"/>
            </a:lvl3pPr>
            <a:lvl4pPr indent="-283464">
              <a:spcBef>
                <a:spcPts val="1000"/>
              </a:spcBef>
              <a:defRPr lang="fr-FR" sz="1800"/>
            </a:lvl4pPr>
            <a:lvl5pPr indent="-283464">
              <a:spcBef>
                <a:spcPts val="1000"/>
              </a:spcBef>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1" name="Espace réservé d’image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fr-FR" sz="1800"/>
            </a:lvl1pPr>
          </a:lstStyle>
          <a:p>
            <a:pPr lvl="0" rtl="0"/>
            <a:r>
              <a:rPr lang="fr-FR"/>
              <a:t>Cliquez ici pour ajouter une image.</a:t>
            </a:r>
          </a:p>
        </p:txBody>
      </p:sp>
      <p:grpSp>
        <p:nvGrpSpPr>
          <p:cNvPr id="32" name="Groupe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Form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p>
          </p:txBody>
        </p:sp>
        <p:sp>
          <p:nvSpPr>
            <p:cNvPr id="21" name="Forme libre : Form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2" name="Freeform: Form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fr-FR"/>
              </a:defPPr>
            </a:lstStyle>
            <a:p>
              <a:pPr lvl="0" rtl="0"/>
              <a:endParaRPr lang="fr-FR"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fr-FR"/>
              </a:defPPr>
            </a:lstStyle>
            <a:p>
              <a:pPr rtl="0"/>
              <a:endParaRPr lang="fr-FR" dirty="0"/>
            </a:p>
          </p:txBody>
        </p:sp>
      </p:grpSp>
      <p:sp>
        <p:nvSpPr>
          <p:cNvPr id="44" name="Espace réservé du numéro de diapositive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ésumé 2">
    <p:spTree>
      <p:nvGrpSpPr>
        <p:cNvPr id="1" name=""/>
        <p:cNvGrpSpPr/>
        <p:nvPr/>
      </p:nvGrpSpPr>
      <p:grpSpPr>
        <a:xfrm>
          <a:off x="0" y="0"/>
          <a:ext cx="0" cy="0"/>
          <a:chOff x="0" y="0"/>
          <a:chExt cx="0" cy="0"/>
        </a:xfrm>
      </p:grpSpPr>
      <p:sp>
        <p:nvSpPr>
          <p:cNvPr id="5" name="Forme libre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fr-FR"/>
            </a:defPPr>
          </a:lstStyle>
          <a:p>
            <a:pPr rtl="0"/>
            <a:endParaRPr lang="fr-FR"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fr-FR"/>
            </a:defPPr>
          </a:lstStyle>
          <a:p>
            <a:pPr rtl="0"/>
            <a:endParaRPr lang="fr-FR" dirty="0"/>
          </a:p>
        </p:txBody>
      </p:sp>
      <p:sp>
        <p:nvSpPr>
          <p:cNvPr id="14" name="Forme libre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fr-FR"/>
            </a:defPPr>
          </a:lstStyle>
          <a:p>
            <a:pPr rtl="0"/>
            <a:endParaRPr lang="fr-FR"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orme libre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fr-FR"/>
            </a:defPPr>
          </a:lstStyle>
          <a:p>
            <a:pPr rtl="0"/>
            <a:endParaRPr lang="fr-FR" dirty="0"/>
          </a:p>
        </p:txBody>
      </p:sp>
      <p:sp>
        <p:nvSpPr>
          <p:cNvPr id="2" name="Titre 1"/>
          <p:cNvSpPr>
            <a:spLocks noGrp="1"/>
          </p:cNvSpPr>
          <p:nvPr>
            <p:ph type="title"/>
          </p:nvPr>
        </p:nvSpPr>
        <p:spPr>
          <a:xfrm>
            <a:off x="914400" y="1057274"/>
            <a:ext cx="7843837" cy="1012782"/>
          </a:xfrm>
        </p:spPr>
        <p:txBody>
          <a:bodyPr tIns="0" bIns="0" rtlCol="0">
            <a:noAutofit/>
          </a:bodyPr>
          <a:lstStyle>
            <a:lvl1pPr algn="l">
              <a:lnSpc>
                <a:spcPct val="100000"/>
              </a:lnSpc>
              <a:defRPr lang="fr-FR" sz="3600" b="1"/>
            </a:lvl1pPr>
          </a:lstStyle>
          <a:p>
            <a:pPr rtl="0"/>
            <a:r>
              <a:rPr lang="fr-FR"/>
              <a:t>Modifiez le style du titre</a:t>
            </a:r>
            <a:endParaRPr lang="fr-FR" dirty="0"/>
          </a:p>
        </p:txBody>
      </p:sp>
      <p:sp>
        <p:nvSpPr>
          <p:cNvPr id="30" name="Espace réservé du contenu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fr-FR" sz="2400"/>
            </a:lvl1pPr>
            <a:lvl2pPr marL="347472">
              <a:lnSpc>
                <a:spcPct val="100000"/>
              </a:lnSpc>
              <a:spcBef>
                <a:spcPts val="0"/>
              </a:spcBef>
              <a:defRPr lang="fr-FR" sz="2400"/>
            </a:lvl2pPr>
            <a:lvl3pPr marL="685800">
              <a:lnSpc>
                <a:spcPct val="100000"/>
              </a:lnSpc>
              <a:spcBef>
                <a:spcPts val="0"/>
              </a:spcBef>
              <a:defRPr lang="fr-FR" sz="2400"/>
            </a:lvl3pPr>
          </a:lstStyle>
          <a:p>
            <a:pPr lvl="0" rtl="0"/>
            <a:r>
              <a:rPr lang="fr-FR"/>
              <a:t>Cliquer pour ajouter du texte</a:t>
            </a:r>
          </a:p>
          <a:p>
            <a:pPr lvl="1" rtl="0"/>
            <a:r>
              <a:rPr lang="fr-FR"/>
              <a:t>Deuxième niveau</a:t>
            </a:r>
          </a:p>
          <a:p>
            <a:pPr lvl="2" rtl="0"/>
            <a:r>
              <a:rPr lang="fr-FR"/>
              <a:t>Troisième niveau</a:t>
            </a:r>
          </a:p>
        </p:txBody>
      </p:sp>
      <p:sp>
        <p:nvSpPr>
          <p:cNvPr id="10" name="Espace réservé d’image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fr-FR" sz="1800"/>
            </a:lvl1pPr>
          </a:lstStyle>
          <a:p>
            <a:pPr rtl="0"/>
            <a:r>
              <a:rPr lang="fr-FR"/>
              <a:t>Cliquez sur l'icône pour ajouter une image</a:t>
            </a:r>
            <a:endParaRPr lang="fr-FR" dirty="0"/>
          </a:p>
        </p:txBody>
      </p:sp>
      <p:sp>
        <p:nvSpPr>
          <p:cNvPr id="20" name="Espace réservé du numéro de diapositive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fr-FR" sz="1600">
                <a:latin typeface="+mj-lt"/>
              </a:defRPr>
            </a:lvl1pPr>
          </a:lstStyle>
          <a:p>
            <a:pPr rtl="0"/>
            <a:fld id="{48F63A3B-78C7-47BE-AE5E-E10140E04643}" type="slidenum">
              <a:rPr lang="fr-FR" smtClean="0"/>
              <a:pPr/>
              <a:t>‹N°›</a:t>
            </a:fld>
            <a:endParaRPr lang="fr-FR"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fr-FR" sz="1200">
                <a:solidFill>
                  <a:schemeClr val="accent6"/>
                </a:solidFill>
                <a:latin typeface="+mn-lt"/>
                <a:cs typeface="Arial" panose="020B0604020202020204" pitchFamily="34" charset="0"/>
              </a:defRPr>
            </a:lvl1pPr>
          </a:lstStyle>
          <a:p>
            <a:pPr rtl="0"/>
            <a:fld id="{48F63A3B-78C7-47BE-AE5E-E10140E04643}" type="slidenum">
              <a:rPr lang="fr-FR" smtClean="0"/>
              <a:pPr/>
              <a:t>‹N°›</a:t>
            </a:fld>
            <a:endParaRPr lang="fr-FR" dirty="0"/>
          </a:p>
        </p:txBody>
      </p:sp>
      <p:sp>
        <p:nvSpPr>
          <p:cNvPr id="2" name="Espace réservé du titre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fr-FR"/>
            </a:defPPr>
          </a:lstStyle>
          <a:p>
            <a:pPr rtl="0"/>
            <a:r>
              <a:rPr lang="fr-FR"/>
              <a:t>Modifiez le style du titre</a:t>
            </a:r>
            <a:endParaRPr lang="fr-FR" dirty="0"/>
          </a:p>
        </p:txBody>
      </p:sp>
      <p:sp>
        <p:nvSpPr>
          <p:cNvPr id="3" name="Espace réservé du texte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fr-F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fr-F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fr-F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fr-F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fr-F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7FF65-A536-F639-8591-ED024C223308}"/>
              </a:ext>
            </a:extLst>
          </p:cNvPr>
          <p:cNvSpPr>
            <a:spLocks noGrp="1"/>
          </p:cNvSpPr>
          <p:nvPr>
            <p:ph type="ctrTitle"/>
          </p:nvPr>
        </p:nvSpPr>
        <p:spPr>
          <a:xfrm>
            <a:off x="1322773" y="82258"/>
            <a:ext cx="9525740" cy="3415544"/>
          </a:xfrm>
        </p:spPr>
        <p:txBody>
          <a:bodyPr rtlCol="0" anchor="ctr"/>
          <a:lstStyle>
            <a:defPPr>
              <a:defRPr lang="fr-FR"/>
            </a:defPPr>
          </a:lstStyle>
          <a:p>
            <a:pPr rtl="0"/>
            <a:r>
              <a:rPr lang="fr-FR" dirty="0"/>
              <a:t>REUNION DE QUARTIER 14/12/24</a:t>
            </a:r>
            <a:br>
              <a:rPr lang="fr-FR" dirty="0"/>
            </a:br>
            <a:br>
              <a:rPr lang="fr-FR" dirty="0"/>
            </a:br>
            <a:r>
              <a:rPr lang="fr-FR" dirty="0"/>
              <a:t>HERRI-ONDO – SORRONDO - BOURG INTHALATZ – HERRIXKA BERRI</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6F02DF-FA87-008D-3A61-6FC3F5B5E603}"/>
              </a:ext>
            </a:extLst>
          </p:cNvPr>
          <p:cNvSpPr>
            <a:spLocks noGrp="1"/>
          </p:cNvSpPr>
          <p:nvPr>
            <p:ph type="title"/>
          </p:nvPr>
        </p:nvSpPr>
        <p:spPr>
          <a:xfrm>
            <a:off x="1471905" y="794245"/>
            <a:ext cx="9879437" cy="980844"/>
          </a:xfrm>
        </p:spPr>
        <p:txBody>
          <a:bodyPr/>
          <a:lstStyle/>
          <a:p>
            <a:r>
              <a:rPr lang="fr-FR" dirty="0"/>
              <a:t>DES PROJETS POUR TOUS</a:t>
            </a:r>
          </a:p>
        </p:txBody>
      </p:sp>
      <p:sp>
        <p:nvSpPr>
          <p:cNvPr id="4" name="Espace réservé du contenu 3">
            <a:extLst>
              <a:ext uri="{FF2B5EF4-FFF2-40B4-BE49-F238E27FC236}">
                <a16:creationId xmlns:a16="http://schemas.microsoft.com/office/drawing/2014/main" id="{0AC6CDD8-652C-C16E-DEC9-572B8B5119F5}"/>
              </a:ext>
            </a:extLst>
          </p:cNvPr>
          <p:cNvSpPr>
            <a:spLocks noGrp="1"/>
          </p:cNvSpPr>
          <p:nvPr>
            <p:ph sz="half" idx="1"/>
          </p:nvPr>
        </p:nvSpPr>
        <p:spPr>
          <a:xfrm>
            <a:off x="1561382" y="1775089"/>
            <a:ext cx="8949779" cy="4206661"/>
          </a:xfrm>
        </p:spPr>
        <p:txBody>
          <a:bodyPr>
            <a:normAutofit fontScale="77500" lnSpcReduction="20000"/>
          </a:bodyPr>
          <a:lstStyle/>
          <a:p>
            <a:pPr>
              <a:lnSpc>
                <a:spcPct val="150000"/>
              </a:lnSpc>
            </a:pPr>
            <a:r>
              <a:rPr lang="fr-FR" sz="2200" dirty="0"/>
              <a:t>Janvier : Pot d’accueil des Nouveaux arrivants </a:t>
            </a:r>
          </a:p>
          <a:p>
            <a:pPr>
              <a:lnSpc>
                <a:spcPct val="150000"/>
              </a:lnSpc>
            </a:pPr>
            <a:r>
              <a:rPr lang="fr-FR" sz="2200" dirty="0"/>
              <a:t>Février : Mus avec le CMJ et Makila Sports Nature</a:t>
            </a:r>
          </a:p>
          <a:p>
            <a:pPr>
              <a:lnSpc>
                <a:spcPct val="150000"/>
              </a:lnSpc>
            </a:pPr>
            <a:r>
              <a:rPr lang="fr-FR" sz="2200" dirty="0"/>
              <a:t>Mars : action petite enfance 0-6 ans(2024 : Musicothérapie)</a:t>
            </a:r>
          </a:p>
          <a:p>
            <a:pPr>
              <a:lnSpc>
                <a:spcPct val="150000"/>
              </a:lnSpc>
            </a:pPr>
            <a:r>
              <a:rPr lang="fr-FR" sz="2200" dirty="0"/>
              <a:t>Eté : Olympiades avec le CMJ pour les 6 -12 ans</a:t>
            </a:r>
          </a:p>
          <a:p>
            <a:pPr>
              <a:lnSpc>
                <a:spcPct val="150000"/>
              </a:lnSpc>
            </a:pPr>
            <a:r>
              <a:rPr lang="fr-FR" sz="2200" dirty="0"/>
              <a:t>Août : apéritif offert à tous les villageois le lundi des fêtes</a:t>
            </a:r>
          </a:p>
          <a:p>
            <a:pPr>
              <a:lnSpc>
                <a:spcPct val="150000"/>
              </a:lnSpc>
            </a:pPr>
            <a:r>
              <a:rPr lang="fr-FR" sz="2200" dirty="0"/>
              <a:t>Septembre : Journées du Patrimoine avec CMJ, bénévoles, Lancement Outils en main</a:t>
            </a:r>
          </a:p>
          <a:p>
            <a:pPr>
              <a:lnSpc>
                <a:spcPct val="150000"/>
              </a:lnSpc>
            </a:pPr>
            <a:r>
              <a:rPr lang="fr-FR" sz="2200" dirty="0"/>
              <a:t>Octobre : Semaine bleue + 65 ans, Journée KLIMA, Halloween pour les 8 – 17 ans</a:t>
            </a:r>
          </a:p>
          <a:p>
            <a:pPr>
              <a:lnSpc>
                <a:spcPct val="150000"/>
              </a:lnSpc>
            </a:pPr>
            <a:r>
              <a:rPr lang="fr-FR" sz="2200" dirty="0"/>
              <a:t>Début décembre : Repas des Aînés + 75 ans, colis + 80 ans qui ne peuvent pas venir au repas</a:t>
            </a:r>
          </a:p>
          <a:p>
            <a:pPr>
              <a:lnSpc>
                <a:spcPct val="150000"/>
              </a:lnSpc>
            </a:pPr>
            <a:r>
              <a:rPr lang="fr-FR" sz="2200" i="1" dirty="0"/>
              <a:t>Et le Transport  à la demande, Participation au Forum des Métiers avec Halsou, Aide aux BAFA</a:t>
            </a:r>
          </a:p>
        </p:txBody>
      </p:sp>
    </p:spTree>
    <p:extLst>
      <p:ext uri="{BB962C8B-B14F-4D97-AF65-F5344CB8AC3E}">
        <p14:creationId xmlns:p14="http://schemas.microsoft.com/office/powerpoint/2010/main" val="136279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443EC8A-1733-CCF7-081F-EB4667CB3285}"/>
              </a:ext>
            </a:extLst>
          </p:cNvPr>
          <p:cNvSpPr>
            <a:spLocks noGrp="1"/>
          </p:cNvSpPr>
          <p:nvPr>
            <p:ph type="title"/>
          </p:nvPr>
        </p:nvSpPr>
        <p:spPr>
          <a:xfrm>
            <a:off x="719091" y="613390"/>
            <a:ext cx="7843837" cy="1012782"/>
          </a:xfrm>
        </p:spPr>
        <p:txBody>
          <a:bodyPr rtlCol="0"/>
          <a:lstStyle>
            <a:defPPr>
              <a:defRPr lang="fr-FR"/>
            </a:defPPr>
          </a:lstStyle>
          <a:p>
            <a:pPr rtl="0"/>
            <a:r>
              <a:rPr lang="fr-FR" dirty="0"/>
              <a:t>Rappel de </a:t>
            </a:r>
            <a:r>
              <a:rPr lang="fr-FR" dirty="0" err="1"/>
              <a:t>panneaupocket</a:t>
            </a:r>
            <a:endParaRPr lang="fr-FR" dirty="0"/>
          </a:p>
        </p:txBody>
      </p:sp>
      <p:pic>
        <p:nvPicPr>
          <p:cNvPr id="6" name="Image 5">
            <a:extLst>
              <a:ext uri="{FF2B5EF4-FFF2-40B4-BE49-F238E27FC236}">
                <a16:creationId xmlns:a16="http://schemas.microsoft.com/office/drawing/2014/main" id="{0DC889C3-53DB-194F-4873-FAF2D4995AE9}"/>
              </a:ext>
            </a:extLst>
          </p:cNvPr>
          <p:cNvPicPr>
            <a:picLocks noChangeAspect="1"/>
          </p:cNvPicPr>
          <p:nvPr/>
        </p:nvPicPr>
        <p:blipFill>
          <a:blip r:embed="rId3"/>
          <a:stretch>
            <a:fillRect/>
          </a:stretch>
        </p:blipFill>
        <p:spPr>
          <a:xfrm>
            <a:off x="1786085" y="1931104"/>
            <a:ext cx="6097286" cy="4313506"/>
          </a:xfrm>
          <a:prstGeom prst="rect">
            <a:avLst/>
          </a:prstGeom>
        </p:spPr>
      </p:pic>
      <p:pic>
        <p:nvPicPr>
          <p:cNvPr id="9" name="Image 8">
            <a:extLst>
              <a:ext uri="{FF2B5EF4-FFF2-40B4-BE49-F238E27FC236}">
                <a16:creationId xmlns:a16="http://schemas.microsoft.com/office/drawing/2014/main" id="{B9E7CBA5-F68F-765A-F79E-83828620F4F0}"/>
              </a:ext>
            </a:extLst>
          </p:cNvPr>
          <p:cNvPicPr>
            <a:picLocks noChangeAspect="1"/>
          </p:cNvPicPr>
          <p:nvPr/>
        </p:nvPicPr>
        <p:blipFill>
          <a:blip r:embed="rId4"/>
          <a:stretch>
            <a:fillRect/>
          </a:stretch>
        </p:blipFill>
        <p:spPr>
          <a:xfrm>
            <a:off x="8671083" y="3949581"/>
            <a:ext cx="3123247" cy="1231947"/>
          </a:xfrm>
          <a:prstGeom prst="rect">
            <a:avLst/>
          </a:prstGeom>
        </p:spPr>
      </p:pic>
    </p:spTree>
    <p:extLst>
      <p:ext uri="{BB962C8B-B14F-4D97-AF65-F5344CB8AC3E}">
        <p14:creationId xmlns:p14="http://schemas.microsoft.com/office/powerpoint/2010/main" val="407210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3213716" cy="2727709"/>
          </a:xfrm>
        </p:spPr>
        <p:txBody>
          <a:bodyPr rtlCol="0"/>
          <a:lstStyle>
            <a:defPPr>
              <a:defRPr lang="fr-FR"/>
            </a:defPPr>
          </a:lstStyle>
          <a:p>
            <a:pPr rtl="0"/>
            <a:r>
              <a:rPr lang="fr-FR"/>
              <a:t>Merci</a:t>
            </a: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C5F2-9F40-9FFA-55AD-A8DFC57FD55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28AB6B-5483-2D1A-29A0-72C229A7B245}"/>
              </a:ext>
            </a:extLst>
          </p:cNvPr>
          <p:cNvSpPr>
            <a:spLocks noGrp="1"/>
          </p:cNvSpPr>
          <p:nvPr>
            <p:ph type="title"/>
          </p:nvPr>
        </p:nvSpPr>
        <p:spPr>
          <a:xfrm>
            <a:off x="2540198" y="1047748"/>
            <a:ext cx="9081857" cy="994164"/>
          </a:xfrm>
        </p:spPr>
        <p:txBody>
          <a:bodyPr rtlCol="0"/>
          <a:lstStyle>
            <a:defPPr>
              <a:defRPr lang="fr-FR"/>
            </a:defPPr>
          </a:lstStyle>
          <a:p>
            <a:pPr rtl="0"/>
            <a:r>
              <a:rPr lang="fr-FR" dirty="0"/>
              <a:t>RETOUR SUR LES INTERVENTIONS</a:t>
            </a:r>
          </a:p>
        </p:txBody>
      </p:sp>
      <p:sp>
        <p:nvSpPr>
          <p:cNvPr id="4" name="ZoneTexte 3">
            <a:extLst>
              <a:ext uri="{FF2B5EF4-FFF2-40B4-BE49-F238E27FC236}">
                <a16:creationId xmlns:a16="http://schemas.microsoft.com/office/drawing/2014/main" id="{0EE88FCA-D6A2-AAC5-4B5F-04B6692C9498}"/>
              </a:ext>
            </a:extLst>
          </p:cNvPr>
          <p:cNvSpPr txBox="1"/>
          <p:nvPr/>
        </p:nvSpPr>
        <p:spPr>
          <a:xfrm>
            <a:off x="2669458" y="2232879"/>
            <a:ext cx="8849032" cy="3416320"/>
          </a:xfrm>
          <a:prstGeom prst="rect">
            <a:avLst/>
          </a:prstGeom>
          <a:noFill/>
        </p:spPr>
        <p:txBody>
          <a:bodyPr wrap="square">
            <a:spAutoFit/>
          </a:bodyPr>
          <a:lstStyle/>
          <a:p>
            <a:r>
              <a:rPr lang="fr-FR" dirty="0"/>
              <a:t>Suite aux précédentes réunions de quartier, plusieurs travaux ont été réalisés dans les programmations de voirie sur la Commune dont :</a:t>
            </a:r>
          </a:p>
          <a:p>
            <a:endParaRPr lang="fr-FR" dirty="0"/>
          </a:p>
          <a:p>
            <a:r>
              <a:rPr lang="fr-FR" dirty="0"/>
              <a:t>	-  Herri Ondo : abattage des arbres devant les maisons mitoyennes, aménagement de plateau pour faire ralentir, zone de pavés rescellés dans la cour du séminaire, reprise du fronton et du sol, aménagements de la voie piétonne attenante, élagage des platanes, reprise de l’aire de co-voiturage par le département sur notre demande, plantations sur les pentes du Séminaire et le long de la D932…</a:t>
            </a:r>
          </a:p>
          <a:p>
            <a:endParaRPr lang="fr-FR" dirty="0"/>
          </a:p>
          <a:p>
            <a:r>
              <a:rPr lang="fr-FR" dirty="0"/>
              <a:t>	- Bourg : mise en place des écluses et zone piétons prioritaire au centre, embellissement de la place en cours, reprise voies dégradées (</a:t>
            </a:r>
            <a:r>
              <a:rPr lang="fr-FR" dirty="0" err="1"/>
              <a:t>Aintzirako</a:t>
            </a:r>
            <a:r>
              <a:rPr lang="fr-FR" dirty="0"/>
              <a:t> </a:t>
            </a:r>
            <a:r>
              <a:rPr lang="fr-FR" dirty="0" err="1"/>
              <a:t>bidea</a:t>
            </a:r>
            <a:r>
              <a:rPr lang="fr-FR" dirty="0"/>
              <a:t>, </a:t>
            </a:r>
            <a:r>
              <a:rPr lang="fr-FR" dirty="0" err="1"/>
              <a:t>Gaineko</a:t>
            </a:r>
            <a:r>
              <a:rPr lang="fr-FR" dirty="0"/>
              <a:t> </a:t>
            </a:r>
            <a:r>
              <a:rPr lang="fr-FR" dirty="0" err="1"/>
              <a:t>Etxeko</a:t>
            </a:r>
            <a:r>
              <a:rPr lang="fr-FR" dirty="0"/>
              <a:t> </a:t>
            </a:r>
            <a:r>
              <a:rPr lang="fr-FR" dirty="0" err="1"/>
              <a:t>bidea</a:t>
            </a:r>
            <a:r>
              <a:rPr lang="fr-FR" dirty="0"/>
              <a:t>)…</a:t>
            </a:r>
          </a:p>
        </p:txBody>
      </p:sp>
    </p:spTree>
    <p:extLst>
      <p:ext uri="{BB962C8B-B14F-4D97-AF65-F5344CB8AC3E}">
        <p14:creationId xmlns:p14="http://schemas.microsoft.com/office/powerpoint/2010/main" val="401753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10199-C129-11F0-56F2-2D1AED21CB4C}"/>
              </a:ext>
            </a:extLst>
          </p:cNvPr>
          <p:cNvSpPr>
            <a:spLocks noGrp="1"/>
          </p:cNvSpPr>
          <p:nvPr>
            <p:ph type="title"/>
          </p:nvPr>
        </p:nvSpPr>
        <p:spPr>
          <a:xfrm>
            <a:off x="4178378" y="621436"/>
            <a:ext cx="4930111" cy="1677670"/>
          </a:xfrm>
        </p:spPr>
        <p:txBody>
          <a:bodyPr rtlCol="0"/>
          <a:lstStyle>
            <a:defPPr>
              <a:defRPr lang="fr-FR"/>
            </a:defPPr>
          </a:lstStyle>
          <a:p>
            <a:pPr rtl="0"/>
            <a:r>
              <a:rPr lang="fr-FR" dirty="0"/>
              <a:t>Et dans tous les quartiers :</a:t>
            </a:r>
          </a:p>
        </p:txBody>
      </p:sp>
      <p:sp>
        <p:nvSpPr>
          <p:cNvPr id="3" name="Espace réservé du numéro de diapositive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3</a:t>
            </a:fld>
            <a:endParaRPr lang="fr-FR" dirty="0"/>
          </a:p>
        </p:txBody>
      </p:sp>
      <p:sp>
        <p:nvSpPr>
          <p:cNvPr id="4" name="Espace réservé du contenu 3">
            <a:extLst>
              <a:ext uri="{FF2B5EF4-FFF2-40B4-BE49-F238E27FC236}">
                <a16:creationId xmlns:a16="http://schemas.microsoft.com/office/drawing/2014/main" id="{BDDD6BDC-E008-6AB7-55A1-46ED9BCF054F}"/>
              </a:ext>
            </a:extLst>
          </p:cNvPr>
          <p:cNvSpPr>
            <a:spLocks noGrp="1"/>
          </p:cNvSpPr>
          <p:nvPr>
            <p:ph idx="11"/>
          </p:nvPr>
        </p:nvSpPr>
        <p:spPr>
          <a:xfrm>
            <a:off x="4364808" y="3169558"/>
            <a:ext cx="7043618" cy="2233233"/>
          </a:xfrm>
        </p:spPr>
        <p:txBody>
          <a:bodyPr rtlCol="0"/>
          <a:lstStyle>
            <a:defPPr>
              <a:defRPr lang="fr-FR"/>
            </a:defPPr>
          </a:lstStyle>
          <a:p>
            <a:pPr marL="342900" indent="-342900" rtl="0">
              <a:buFontTx/>
              <a:buChar char="-"/>
            </a:pPr>
            <a:r>
              <a:rPr lang="fr-FR" dirty="0"/>
              <a:t>passage à 30 km/h de la vitesse,</a:t>
            </a:r>
          </a:p>
          <a:p>
            <a:pPr marL="342900" indent="-342900" rtl="0">
              <a:buFontTx/>
              <a:buChar char="-"/>
            </a:pPr>
            <a:endParaRPr lang="fr-FR" dirty="0"/>
          </a:p>
          <a:p>
            <a:pPr marL="342900" indent="-342900" rtl="0">
              <a:buFontTx/>
              <a:buChar char="-"/>
            </a:pPr>
            <a:r>
              <a:rPr lang="fr-FR" dirty="0"/>
              <a:t>marquage au sol,</a:t>
            </a:r>
          </a:p>
          <a:p>
            <a:pPr marL="342900" indent="-342900" rtl="0">
              <a:buFontTx/>
              <a:buChar char="-"/>
            </a:pPr>
            <a:endParaRPr lang="fr-FR" dirty="0"/>
          </a:p>
          <a:p>
            <a:pPr marL="342900" indent="-342900" rtl="0">
              <a:buFontTx/>
              <a:buChar char="-"/>
            </a:pPr>
            <a:r>
              <a:rPr lang="fr-FR" dirty="0" err="1"/>
              <a:t>panneauthèque</a:t>
            </a:r>
            <a:r>
              <a:rPr lang="fr-FR" dirty="0"/>
              <a:t>…</a:t>
            </a:r>
          </a:p>
          <a:p>
            <a:pPr marL="342900" indent="-342900" rtl="0">
              <a:buFontTx/>
              <a:buChar char="-"/>
            </a:pPr>
            <a:endParaRPr lang="fr-FR" dirty="0"/>
          </a:p>
          <a:p>
            <a:pPr rtl="0"/>
            <a:endParaRPr lang="fr-FR" dirty="0"/>
          </a:p>
        </p:txBody>
      </p:sp>
    </p:spTree>
    <p:extLst>
      <p:ext uri="{BB962C8B-B14F-4D97-AF65-F5344CB8AC3E}">
        <p14:creationId xmlns:p14="http://schemas.microsoft.com/office/powerpoint/2010/main" val="113171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6786BA2-0079-7671-537F-6E1418D382FE}"/>
              </a:ext>
            </a:extLst>
          </p:cNvPr>
          <p:cNvSpPr txBox="1"/>
          <p:nvPr/>
        </p:nvSpPr>
        <p:spPr>
          <a:xfrm>
            <a:off x="4918229" y="1326923"/>
            <a:ext cx="1340528" cy="369332"/>
          </a:xfrm>
          <a:prstGeom prst="rect">
            <a:avLst/>
          </a:prstGeom>
          <a:noFill/>
        </p:spPr>
        <p:txBody>
          <a:bodyPr wrap="square" rtlCol="0">
            <a:spAutoFit/>
          </a:bodyPr>
          <a:lstStyle/>
          <a:p>
            <a:r>
              <a:rPr lang="fr-FR" dirty="0"/>
              <a:t>2023</a:t>
            </a:r>
          </a:p>
        </p:txBody>
      </p:sp>
      <p:sp>
        <p:nvSpPr>
          <p:cNvPr id="12" name="ZoneTexte 11">
            <a:extLst>
              <a:ext uri="{FF2B5EF4-FFF2-40B4-BE49-F238E27FC236}">
                <a16:creationId xmlns:a16="http://schemas.microsoft.com/office/drawing/2014/main" id="{62D029B1-19C5-274E-44F7-BE7D0CE446D8}"/>
              </a:ext>
            </a:extLst>
          </p:cNvPr>
          <p:cNvSpPr txBox="1"/>
          <p:nvPr/>
        </p:nvSpPr>
        <p:spPr>
          <a:xfrm>
            <a:off x="8906159" y="1309168"/>
            <a:ext cx="1145220" cy="369332"/>
          </a:xfrm>
          <a:prstGeom prst="rect">
            <a:avLst/>
          </a:prstGeom>
          <a:noFill/>
        </p:spPr>
        <p:txBody>
          <a:bodyPr wrap="square" rtlCol="0">
            <a:spAutoFit/>
          </a:bodyPr>
          <a:lstStyle/>
          <a:p>
            <a:r>
              <a:rPr lang="fr-FR" dirty="0"/>
              <a:t>2024</a:t>
            </a:r>
          </a:p>
        </p:txBody>
      </p:sp>
      <p:sp>
        <p:nvSpPr>
          <p:cNvPr id="13" name="Titre 1">
            <a:extLst>
              <a:ext uri="{FF2B5EF4-FFF2-40B4-BE49-F238E27FC236}">
                <a16:creationId xmlns:a16="http://schemas.microsoft.com/office/drawing/2014/main" id="{5F515B7A-3EAD-2ADD-1CF6-FDDC08C3D1A8}"/>
              </a:ext>
            </a:extLst>
          </p:cNvPr>
          <p:cNvSpPr>
            <a:spLocks noGrp="1"/>
          </p:cNvSpPr>
          <p:nvPr>
            <p:ph type="title"/>
          </p:nvPr>
        </p:nvSpPr>
        <p:spPr>
          <a:xfrm>
            <a:off x="341790" y="512242"/>
            <a:ext cx="10493405" cy="981592"/>
          </a:xfrm>
        </p:spPr>
        <p:txBody>
          <a:bodyPr rtlCol="0"/>
          <a:lstStyle>
            <a:defPPr>
              <a:defRPr lang="fr-FR"/>
            </a:defPPr>
          </a:lstStyle>
          <a:p>
            <a:pPr rtl="0"/>
            <a:r>
              <a:rPr lang="fr-FR" dirty="0"/>
              <a:t>RETOUR SUR LES PROGRAMMATIONS</a:t>
            </a:r>
          </a:p>
        </p:txBody>
      </p:sp>
      <p:sp>
        <p:nvSpPr>
          <p:cNvPr id="18" name="ZoneTexte 17">
            <a:extLst>
              <a:ext uri="{FF2B5EF4-FFF2-40B4-BE49-F238E27FC236}">
                <a16:creationId xmlns:a16="http://schemas.microsoft.com/office/drawing/2014/main" id="{936847DF-C81E-4A53-DD6A-4BAAF63F4CF6}"/>
              </a:ext>
            </a:extLst>
          </p:cNvPr>
          <p:cNvSpPr txBox="1"/>
          <p:nvPr/>
        </p:nvSpPr>
        <p:spPr>
          <a:xfrm>
            <a:off x="1730036" y="1365169"/>
            <a:ext cx="823404" cy="369332"/>
          </a:xfrm>
          <a:prstGeom prst="rect">
            <a:avLst/>
          </a:prstGeom>
          <a:noFill/>
        </p:spPr>
        <p:txBody>
          <a:bodyPr wrap="square">
            <a:spAutoFit/>
          </a:bodyPr>
          <a:lstStyle/>
          <a:p>
            <a:r>
              <a:rPr lang="fr-FR" dirty="0"/>
              <a:t>2022</a:t>
            </a:r>
          </a:p>
        </p:txBody>
      </p:sp>
      <p:pic>
        <p:nvPicPr>
          <p:cNvPr id="26" name="Image 25">
            <a:extLst>
              <a:ext uri="{FF2B5EF4-FFF2-40B4-BE49-F238E27FC236}">
                <a16:creationId xmlns:a16="http://schemas.microsoft.com/office/drawing/2014/main" id="{64051D56-9152-39FD-74B8-796B2F83D276}"/>
              </a:ext>
            </a:extLst>
          </p:cNvPr>
          <p:cNvPicPr>
            <a:picLocks noChangeAspect="1"/>
          </p:cNvPicPr>
          <p:nvPr/>
        </p:nvPicPr>
        <p:blipFill>
          <a:blip r:embed="rId3"/>
          <a:stretch>
            <a:fillRect/>
          </a:stretch>
        </p:blipFill>
        <p:spPr>
          <a:xfrm>
            <a:off x="958296" y="2106340"/>
            <a:ext cx="1962457" cy="2623719"/>
          </a:xfrm>
          <a:prstGeom prst="rect">
            <a:avLst/>
          </a:prstGeom>
        </p:spPr>
      </p:pic>
      <p:pic>
        <p:nvPicPr>
          <p:cNvPr id="28" name="Image 27">
            <a:extLst>
              <a:ext uri="{FF2B5EF4-FFF2-40B4-BE49-F238E27FC236}">
                <a16:creationId xmlns:a16="http://schemas.microsoft.com/office/drawing/2014/main" id="{973DC7D9-66F5-836A-8454-6C6EBDB983DD}"/>
              </a:ext>
            </a:extLst>
          </p:cNvPr>
          <p:cNvPicPr>
            <a:picLocks noChangeAspect="1"/>
          </p:cNvPicPr>
          <p:nvPr/>
        </p:nvPicPr>
        <p:blipFill>
          <a:blip r:embed="rId4"/>
          <a:stretch>
            <a:fillRect/>
          </a:stretch>
        </p:blipFill>
        <p:spPr>
          <a:xfrm>
            <a:off x="4260237" y="1939212"/>
            <a:ext cx="2449191" cy="3308148"/>
          </a:xfrm>
          <a:prstGeom prst="rect">
            <a:avLst/>
          </a:prstGeom>
        </p:spPr>
      </p:pic>
      <p:pic>
        <p:nvPicPr>
          <p:cNvPr id="30" name="Image 29">
            <a:extLst>
              <a:ext uri="{FF2B5EF4-FFF2-40B4-BE49-F238E27FC236}">
                <a16:creationId xmlns:a16="http://schemas.microsoft.com/office/drawing/2014/main" id="{386F2975-4667-EFC0-69BD-7602EC138B8B}"/>
              </a:ext>
            </a:extLst>
          </p:cNvPr>
          <p:cNvPicPr>
            <a:picLocks noChangeAspect="1"/>
          </p:cNvPicPr>
          <p:nvPr/>
        </p:nvPicPr>
        <p:blipFill>
          <a:blip r:embed="rId5"/>
          <a:stretch>
            <a:fillRect/>
          </a:stretch>
        </p:blipFill>
        <p:spPr>
          <a:xfrm>
            <a:off x="7902172" y="1895261"/>
            <a:ext cx="2449191" cy="3370254"/>
          </a:xfrm>
          <a:prstGeom prst="rect">
            <a:avLst/>
          </a:prstGeom>
        </p:spPr>
      </p:pic>
    </p:spTree>
    <p:extLst>
      <p:ext uri="{BB962C8B-B14F-4D97-AF65-F5344CB8AC3E}">
        <p14:creationId xmlns:p14="http://schemas.microsoft.com/office/powerpoint/2010/main" val="290649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rtlCol="0"/>
          <a:lstStyle>
            <a:defPPr>
              <a:defRPr lang="fr-FR"/>
            </a:defPPr>
          </a:lstStyle>
          <a:p>
            <a:pPr rtl="0"/>
            <a:r>
              <a:rPr lang="fr-FR" dirty="0"/>
              <a:t>Marche voirie 2024</a:t>
            </a:r>
            <a:br>
              <a:rPr lang="fr-FR" dirty="0"/>
            </a:br>
            <a:endParaRPr lang="fr-FR" dirty="0"/>
          </a:p>
        </p:txBody>
      </p:sp>
      <p:sp>
        <p:nvSpPr>
          <p:cNvPr id="3" name="Espace réservé du numéro de diapositive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rtlCol="0"/>
          <a:lstStyle>
            <a:defPPr>
              <a:defRPr lang="fr-FR"/>
            </a:defPPr>
          </a:lstStyle>
          <a:p>
            <a:pPr rtl="0"/>
            <a:fld id="{48F63A3B-78C7-47BE-AE5E-E10140E04643}" type="slidenum">
              <a:rPr lang="fr-FR" smtClean="0"/>
              <a:pPr rtl="0"/>
              <a:t>5</a:t>
            </a:fld>
            <a:endParaRPr lang="fr-FR" dirty="0"/>
          </a:p>
        </p:txBody>
      </p:sp>
      <p:sp>
        <p:nvSpPr>
          <p:cNvPr id="16" name="Espace réservé du contenu 4">
            <a:extLst>
              <a:ext uri="{FF2B5EF4-FFF2-40B4-BE49-F238E27FC236}">
                <a16:creationId xmlns:a16="http://schemas.microsoft.com/office/drawing/2014/main" id="{AEF9954A-E263-8A7E-58B1-4D03F7D1BD9B}"/>
              </a:ext>
            </a:extLst>
          </p:cNvPr>
          <p:cNvSpPr>
            <a:spLocks noGrp="1"/>
          </p:cNvSpPr>
          <p:nvPr>
            <p:ph sz="half" idx="2"/>
          </p:nvPr>
        </p:nvSpPr>
        <p:spPr>
          <a:xfrm>
            <a:off x="692458" y="2057020"/>
            <a:ext cx="9064101" cy="3720337"/>
          </a:xfrm>
        </p:spPr>
        <p:txBody>
          <a:bodyPr rtlCol="0">
            <a:noAutofit/>
          </a:bodyPr>
          <a:lstStyle>
            <a:defPPr>
              <a:defRPr lang="fr-FR"/>
            </a:defPPr>
          </a:lstStyle>
          <a:p>
            <a:pPr rtl="0"/>
            <a:r>
              <a:rPr lang="fr-FR" sz="2000" dirty="0"/>
              <a:t>Dans la programmation 2024,  sur ces quartiers, sont prévus :</a:t>
            </a:r>
          </a:p>
          <a:p>
            <a:pPr rtl="0"/>
            <a:endParaRPr lang="fr-FR" sz="2000" dirty="0"/>
          </a:p>
          <a:p>
            <a:pPr marL="285750" indent="-285750" rtl="0">
              <a:buFontTx/>
              <a:buChar char="-"/>
            </a:pPr>
            <a:r>
              <a:rPr lang="fr-FR" sz="2000" dirty="0"/>
              <a:t>Reprise des écoulements d’eau </a:t>
            </a:r>
            <a:r>
              <a:rPr lang="fr-FR" sz="2000" dirty="0" err="1"/>
              <a:t>Plazako</a:t>
            </a:r>
            <a:r>
              <a:rPr lang="fr-FR" sz="2000" dirty="0"/>
              <a:t> </a:t>
            </a:r>
            <a:r>
              <a:rPr lang="fr-FR" sz="2000" dirty="0" err="1"/>
              <a:t>bidea</a:t>
            </a:r>
            <a:endParaRPr lang="fr-FR" sz="2000" dirty="0"/>
          </a:p>
        </p:txBody>
      </p:sp>
    </p:spTree>
    <p:extLst>
      <p:ext uri="{BB962C8B-B14F-4D97-AF65-F5344CB8AC3E}">
        <p14:creationId xmlns:p14="http://schemas.microsoft.com/office/powerpoint/2010/main" val="246859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21072-4A77-DB4D-DF41-58EADB7DA94E}"/>
              </a:ext>
            </a:extLst>
          </p:cNvPr>
          <p:cNvSpPr>
            <a:spLocks noGrp="1"/>
          </p:cNvSpPr>
          <p:nvPr>
            <p:ph type="title"/>
          </p:nvPr>
        </p:nvSpPr>
        <p:spPr>
          <a:xfrm>
            <a:off x="914399" y="648070"/>
            <a:ext cx="6583680" cy="891435"/>
          </a:xfrm>
        </p:spPr>
        <p:txBody>
          <a:bodyPr rtlCol="0"/>
          <a:lstStyle>
            <a:defPPr>
              <a:defRPr lang="fr-FR"/>
            </a:defPPr>
          </a:lstStyle>
          <a:p>
            <a:pPr rtl="0"/>
            <a:r>
              <a:rPr lang="fr-FR" dirty="0"/>
              <a:t>BILAN DES ACTIONS</a:t>
            </a:r>
          </a:p>
        </p:txBody>
      </p:sp>
      <p:sp>
        <p:nvSpPr>
          <p:cNvPr id="20" name="Espace réservé du contenu 19">
            <a:extLst>
              <a:ext uri="{FF2B5EF4-FFF2-40B4-BE49-F238E27FC236}">
                <a16:creationId xmlns:a16="http://schemas.microsoft.com/office/drawing/2014/main" id="{4E9F0333-9D48-8046-D3CA-DC80E6EF1CA3}"/>
              </a:ext>
            </a:extLst>
          </p:cNvPr>
          <p:cNvSpPr>
            <a:spLocks noGrp="1"/>
          </p:cNvSpPr>
          <p:nvPr>
            <p:ph idx="1"/>
          </p:nvPr>
        </p:nvSpPr>
        <p:spPr>
          <a:xfrm>
            <a:off x="914399" y="1926455"/>
            <a:ext cx="6755908" cy="4722920"/>
          </a:xfrm>
        </p:spPr>
        <p:txBody>
          <a:bodyPr>
            <a:normAutofit/>
          </a:bodyPr>
          <a:lstStyle/>
          <a:p>
            <a:pPr marL="342900" indent="-342900">
              <a:buFontTx/>
              <a:buChar char="-"/>
            </a:pPr>
            <a:r>
              <a:rPr lang="fr-FR" sz="2400" dirty="0"/>
              <a:t>Herri Ondo : mise en place de 2 plateaux efficaces</a:t>
            </a:r>
          </a:p>
          <a:p>
            <a:pPr marL="342900" indent="-342900">
              <a:buFontTx/>
              <a:buChar char="-"/>
            </a:pPr>
            <a:endParaRPr lang="fr-FR" dirty="0"/>
          </a:p>
          <a:p>
            <a:pPr marL="342900" indent="-342900">
              <a:buFontTx/>
              <a:buChar char="-"/>
            </a:pPr>
            <a:r>
              <a:rPr lang="fr-FR" sz="2400" dirty="0"/>
              <a:t>Bourg : priorité à droite intégrée, réduction de la vitesse à l’entrée du village au niveau d’</a:t>
            </a:r>
            <a:r>
              <a:rPr lang="fr-FR" sz="2400" dirty="0" err="1"/>
              <a:t>Herrixka</a:t>
            </a:r>
            <a:r>
              <a:rPr lang="fr-FR" sz="2400" dirty="0"/>
              <a:t> Berri dans le sens de l’entrée du village</a:t>
            </a:r>
          </a:p>
        </p:txBody>
      </p:sp>
    </p:spTree>
    <p:extLst>
      <p:ext uri="{BB962C8B-B14F-4D97-AF65-F5344CB8AC3E}">
        <p14:creationId xmlns:p14="http://schemas.microsoft.com/office/powerpoint/2010/main" val="39132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30A324-0737-F0DA-1F7D-10CBE06D7C3F}"/>
              </a:ext>
            </a:extLst>
          </p:cNvPr>
          <p:cNvSpPr>
            <a:spLocks noGrp="1"/>
          </p:cNvSpPr>
          <p:nvPr>
            <p:ph type="title"/>
          </p:nvPr>
        </p:nvSpPr>
        <p:spPr>
          <a:xfrm>
            <a:off x="914400" y="1057274"/>
            <a:ext cx="10511627" cy="1012785"/>
          </a:xfrm>
        </p:spPr>
        <p:txBody>
          <a:bodyPr rtlCol="0"/>
          <a:lstStyle>
            <a:defPPr>
              <a:defRPr lang="fr-FR"/>
            </a:defPPr>
          </a:lstStyle>
          <a:p>
            <a:pPr rtl="0"/>
            <a:r>
              <a:rPr lang="fr-FR" dirty="0"/>
              <a:t>Les projets AVEC LE DEPARTEMENT</a:t>
            </a:r>
          </a:p>
        </p:txBody>
      </p:sp>
      <p:sp>
        <p:nvSpPr>
          <p:cNvPr id="6" name="Espace réservé du contenu 5">
            <a:extLst>
              <a:ext uri="{FF2B5EF4-FFF2-40B4-BE49-F238E27FC236}">
                <a16:creationId xmlns:a16="http://schemas.microsoft.com/office/drawing/2014/main" id="{15A72946-096A-3434-B55A-17E01EC3B5BF}"/>
              </a:ext>
            </a:extLst>
          </p:cNvPr>
          <p:cNvSpPr>
            <a:spLocks noGrp="1"/>
          </p:cNvSpPr>
          <p:nvPr>
            <p:ph sz="quarter" idx="4"/>
          </p:nvPr>
        </p:nvSpPr>
        <p:spPr>
          <a:xfrm>
            <a:off x="1535838" y="2554510"/>
            <a:ext cx="10005134" cy="3246216"/>
          </a:xfrm>
        </p:spPr>
        <p:txBody>
          <a:bodyPr/>
          <a:lstStyle/>
          <a:p>
            <a:r>
              <a:rPr lang="fr-FR" dirty="0"/>
              <a:t>Mise en place d’un plateau sur la RD 20 à l’intersection de </a:t>
            </a:r>
            <a:r>
              <a:rPr lang="fr-FR" dirty="0" err="1"/>
              <a:t>Gaineko</a:t>
            </a:r>
            <a:r>
              <a:rPr lang="fr-FR" dirty="0"/>
              <a:t> </a:t>
            </a:r>
            <a:r>
              <a:rPr lang="fr-FR" dirty="0" err="1"/>
              <a:t>etxeko</a:t>
            </a:r>
            <a:r>
              <a:rPr lang="fr-FR" dirty="0"/>
              <a:t> </a:t>
            </a:r>
            <a:r>
              <a:rPr lang="fr-FR" dirty="0" err="1"/>
              <a:t>bidea</a:t>
            </a:r>
            <a:endParaRPr lang="fr-FR" dirty="0"/>
          </a:p>
          <a:p>
            <a:endParaRPr lang="fr-FR" dirty="0"/>
          </a:p>
          <a:p>
            <a:r>
              <a:rPr lang="fr-FR" dirty="0"/>
              <a:t>Réflexion sur la réduction de la vitesse : bande béton en milieu de voie ?...</a:t>
            </a:r>
          </a:p>
          <a:p>
            <a:endParaRPr lang="fr-FR" dirty="0"/>
          </a:p>
          <a:p>
            <a:r>
              <a:rPr lang="fr-FR" dirty="0"/>
              <a:t>Passages piéton pour le futur trottoir Sud et avancée de l’entrée du village</a:t>
            </a:r>
          </a:p>
          <a:p>
            <a:endParaRPr lang="fr-FR" dirty="0"/>
          </a:p>
          <a:p>
            <a:r>
              <a:rPr lang="fr-FR" dirty="0"/>
              <a:t>Voie verte cyclable</a:t>
            </a:r>
          </a:p>
          <a:p>
            <a:endParaRPr lang="fr-FR" dirty="0"/>
          </a:p>
        </p:txBody>
      </p:sp>
    </p:spTree>
    <p:extLst>
      <p:ext uri="{BB962C8B-B14F-4D97-AF65-F5344CB8AC3E}">
        <p14:creationId xmlns:p14="http://schemas.microsoft.com/office/powerpoint/2010/main" val="168621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7">
            <a:extLst>
              <a:ext uri="{FF2B5EF4-FFF2-40B4-BE49-F238E27FC236}">
                <a16:creationId xmlns:a16="http://schemas.microsoft.com/office/drawing/2014/main" id="{0853098E-C088-D323-4BF2-987893F262F6}"/>
              </a:ext>
            </a:extLst>
          </p:cNvPr>
          <p:cNvSpPr>
            <a:spLocks noGrp="1"/>
          </p:cNvSpPr>
          <p:nvPr>
            <p:ph sz="half" idx="15"/>
          </p:nvPr>
        </p:nvSpPr>
        <p:spPr>
          <a:xfrm>
            <a:off x="7026774" y="2639149"/>
            <a:ext cx="4656240" cy="2429468"/>
          </a:xfrm>
        </p:spPr>
        <p:txBody>
          <a:bodyPr rtlCol="0">
            <a:normAutofit/>
          </a:bodyPr>
          <a:lstStyle>
            <a:defPPr>
              <a:defRPr lang="fr-FR"/>
            </a:defPPr>
          </a:lstStyle>
          <a:p>
            <a:pPr rtl="0"/>
            <a:r>
              <a:rPr lang="fr-FR" sz="2400" dirty="0"/>
              <a:t>La future voie verte cyclable avec le département</a:t>
            </a:r>
          </a:p>
        </p:txBody>
      </p:sp>
      <p:sp>
        <p:nvSpPr>
          <p:cNvPr id="5" name="Titre 4">
            <a:extLst>
              <a:ext uri="{FF2B5EF4-FFF2-40B4-BE49-F238E27FC236}">
                <a16:creationId xmlns:a16="http://schemas.microsoft.com/office/drawing/2014/main" id="{47346661-7270-BA95-AF1E-6BF323D8610A}"/>
              </a:ext>
            </a:extLst>
          </p:cNvPr>
          <p:cNvSpPr>
            <a:spLocks noGrp="1"/>
          </p:cNvSpPr>
          <p:nvPr>
            <p:ph type="title"/>
          </p:nvPr>
        </p:nvSpPr>
        <p:spPr>
          <a:xfrm>
            <a:off x="1710361" y="1257897"/>
            <a:ext cx="10096939" cy="999746"/>
          </a:xfrm>
        </p:spPr>
        <p:txBody>
          <a:bodyPr/>
          <a:lstStyle/>
          <a:p>
            <a:r>
              <a:rPr lang="fr-FR" dirty="0"/>
              <a:t>Les projets AVEC LE DEPARTEMENT</a:t>
            </a:r>
          </a:p>
        </p:txBody>
      </p:sp>
      <p:pic>
        <p:nvPicPr>
          <p:cNvPr id="4" name="Espace réservé du contenu 3">
            <a:extLst>
              <a:ext uri="{FF2B5EF4-FFF2-40B4-BE49-F238E27FC236}">
                <a16:creationId xmlns:a16="http://schemas.microsoft.com/office/drawing/2014/main" id="{E0C5E63D-9766-FD31-2BF2-DA16870BB5B7}"/>
              </a:ext>
            </a:extLst>
          </p:cNvPr>
          <p:cNvPicPr>
            <a:picLocks noGrp="1" noChangeAspect="1"/>
          </p:cNvPicPr>
          <p:nvPr>
            <p:ph sz="half" idx="2"/>
          </p:nvPr>
        </p:nvPicPr>
        <p:blipFill>
          <a:blip r:embed="rId3"/>
          <a:stretch>
            <a:fillRect/>
          </a:stretch>
        </p:blipFill>
        <p:spPr>
          <a:xfrm>
            <a:off x="1832836" y="2447069"/>
            <a:ext cx="4925995" cy="3554276"/>
          </a:xfrm>
          <a:prstGeom prst="rect">
            <a:avLst/>
          </a:prstGeom>
        </p:spPr>
      </p:pic>
      <p:pic>
        <p:nvPicPr>
          <p:cNvPr id="6" name="Image 5">
            <a:extLst>
              <a:ext uri="{FF2B5EF4-FFF2-40B4-BE49-F238E27FC236}">
                <a16:creationId xmlns:a16="http://schemas.microsoft.com/office/drawing/2014/main" id="{D056B7FA-08E6-6039-2C42-2E979C6A47B0}"/>
              </a:ext>
            </a:extLst>
          </p:cNvPr>
          <p:cNvPicPr>
            <a:picLocks noChangeAspect="1"/>
          </p:cNvPicPr>
          <p:nvPr/>
        </p:nvPicPr>
        <p:blipFill>
          <a:blip r:embed="rId4"/>
          <a:stretch>
            <a:fillRect/>
          </a:stretch>
        </p:blipFill>
        <p:spPr>
          <a:xfrm>
            <a:off x="7766748" y="3429000"/>
            <a:ext cx="3176291" cy="2828789"/>
          </a:xfrm>
          <a:prstGeom prst="rect">
            <a:avLst/>
          </a:prstGeom>
        </p:spPr>
      </p:pic>
    </p:spTree>
    <p:extLst>
      <p:ext uri="{BB962C8B-B14F-4D97-AF65-F5344CB8AC3E}">
        <p14:creationId xmlns:p14="http://schemas.microsoft.com/office/powerpoint/2010/main" val="249802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136FCF6-982C-CC37-9625-3EBFC7E7DD13}"/>
              </a:ext>
            </a:extLst>
          </p:cNvPr>
          <p:cNvSpPr>
            <a:spLocks noGrp="1"/>
          </p:cNvSpPr>
          <p:nvPr>
            <p:ph type="title"/>
          </p:nvPr>
        </p:nvSpPr>
        <p:spPr>
          <a:xfrm>
            <a:off x="1550563" y="743469"/>
            <a:ext cx="9879437" cy="980844"/>
          </a:xfrm>
        </p:spPr>
        <p:txBody>
          <a:bodyPr rtlCol="0"/>
          <a:lstStyle>
            <a:defPPr>
              <a:defRPr lang="fr-FR"/>
            </a:defPPr>
          </a:lstStyle>
          <a:p>
            <a:pPr rtl="0"/>
            <a:r>
              <a:rPr lang="fr-FR" dirty="0"/>
              <a:t>DES REALISATIONS POUR TOUS…</a:t>
            </a:r>
          </a:p>
        </p:txBody>
      </p:sp>
      <p:pic>
        <p:nvPicPr>
          <p:cNvPr id="11" name="Image 10">
            <a:extLst>
              <a:ext uri="{FF2B5EF4-FFF2-40B4-BE49-F238E27FC236}">
                <a16:creationId xmlns:a16="http://schemas.microsoft.com/office/drawing/2014/main" id="{1882E686-560F-2F84-F898-D7F5FE72161F}"/>
              </a:ext>
            </a:extLst>
          </p:cNvPr>
          <p:cNvPicPr>
            <a:picLocks noChangeAspect="1"/>
          </p:cNvPicPr>
          <p:nvPr/>
        </p:nvPicPr>
        <p:blipFill>
          <a:blip r:embed="rId3"/>
          <a:stretch>
            <a:fillRect/>
          </a:stretch>
        </p:blipFill>
        <p:spPr>
          <a:xfrm>
            <a:off x="319311" y="1913704"/>
            <a:ext cx="6049219" cy="1476581"/>
          </a:xfrm>
          <a:prstGeom prst="rect">
            <a:avLst/>
          </a:prstGeom>
        </p:spPr>
      </p:pic>
      <p:pic>
        <p:nvPicPr>
          <p:cNvPr id="13" name="Image 12">
            <a:extLst>
              <a:ext uri="{FF2B5EF4-FFF2-40B4-BE49-F238E27FC236}">
                <a16:creationId xmlns:a16="http://schemas.microsoft.com/office/drawing/2014/main" id="{E9639B4A-D914-325D-FF6C-3704D99AA8BF}"/>
              </a:ext>
            </a:extLst>
          </p:cNvPr>
          <p:cNvPicPr>
            <a:picLocks noChangeAspect="1"/>
          </p:cNvPicPr>
          <p:nvPr/>
        </p:nvPicPr>
        <p:blipFill>
          <a:blip r:embed="rId4"/>
          <a:stretch>
            <a:fillRect/>
          </a:stretch>
        </p:blipFill>
        <p:spPr>
          <a:xfrm>
            <a:off x="5809828" y="3201314"/>
            <a:ext cx="5687219" cy="2124371"/>
          </a:xfrm>
          <a:prstGeom prst="rect">
            <a:avLst/>
          </a:prstGeom>
        </p:spPr>
      </p:pic>
      <p:pic>
        <p:nvPicPr>
          <p:cNvPr id="15" name="Image 14">
            <a:extLst>
              <a:ext uri="{FF2B5EF4-FFF2-40B4-BE49-F238E27FC236}">
                <a16:creationId xmlns:a16="http://schemas.microsoft.com/office/drawing/2014/main" id="{603EF6A4-E412-7C29-3F09-0378B43BA226}"/>
              </a:ext>
            </a:extLst>
          </p:cNvPr>
          <p:cNvPicPr>
            <a:picLocks noChangeAspect="1"/>
          </p:cNvPicPr>
          <p:nvPr/>
        </p:nvPicPr>
        <p:blipFill>
          <a:blip r:embed="rId5"/>
          <a:stretch>
            <a:fillRect/>
          </a:stretch>
        </p:blipFill>
        <p:spPr>
          <a:xfrm>
            <a:off x="94030" y="4125464"/>
            <a:ext cx="5715798" cy="2229161"/>
          </a:xfrm>
          <a:prstGeom prst="rect">
            <a:avLst/>
          </a:prstGeom>
        </p:spPr>
      </p:pic>
      <p:sp>
        <p:nvSpPr>
          <p:cNvPr id="3" name="ZoneTexte 2">
            <a:extLst>
              <a:ext uri="{FF2B5EF4-FFF2-40B4-BE49-F238E27FC236}">
                <a16:creationId xmlns:a16="http://schemas.microsoft.com/office/drawing/2014/main" id="{B9D28FC8-F5B6-0420-3D79-7DCD6830A82D}"/>
              </a:ext>
            </a:extLst>
          </p:cNvPr>
          <p:cNvSpPr txBox="1"/>
          <p:nvPr/>
        </p:nvSpPr>
        <p:spPr>
          <a:xfrm>
            <a:off x="6663497" y="5655489"/>
            <a:ext cx="5061470" cy="369332"/>
          </a:xfrm>
          <a:prstGeom prst="rect">
            <a:avLst/>
          </a:prstGeom>
          <a:noFill/>
        </p:spPr>
        <p:txBody>
          <a:bodyPr wrap="square" rtlCol="0">
            <a:spAutoFit/>
          </a:bodyPr>
          <a:lstStyle/>
          <a:p>
            <a:r>
              <a:rPr lang="fr-FR" b="1" dirty="0">
                <a:solidFill>
                  <a:schemeClr val="accent6"/>
                </a:solidFill>
              </a:rPr>
              <a:t>Des circuits dans le village</a:t>
            </a:r>
          </a:p>
        </p:txBody>
      </p:sp>
    </p:spTree>
    <p:extLst>
      <p:ext uri="{BB962C8B-B14F-4D97-AF65-F5344CB8AC3E}">
        <p14:creationId xmlns:p14="http://schemas.microsoft.com/office/powerpoint/2010/main" val="3969996159"/>
      </p:ext>
    </p:extLst>
  </p:cSld>
  <p:clrMapOvr>
    <a:masterClrMapping/>
  </p:clrMapOvr>
</p:sld>
</file>

<file path=ppt/theme/theme1.xml><?xml version="1.0" encoding="utf-8"?>
<a:theme xmlns:a="http://schemas.openxmlformats.org/drawingml/2006/main" name="Personnalisé">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5_TF78438558_Win32" id="{3A360CBA-99A0-49ED-B63F-2D1627BB2518}" vid="{56FFFEFC-6F1D-4078-81C7-9B5A182BBA3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{A0F4572B-AC1D-4847-A008-A77E41B568CE}tf78438558_win32</Template>
  <TotalTime>1121</TotalTime>
  <Words>446</Words>
  <Application>Microsoft Office PowerPoint</Application>
  <PresentationFormat>Grand écran</PresentationFormat>
  <Paragraphs>51</Paragraphs>
  <Slides>12</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Arial Black</vt:lpstr>
      <vt:lpstr>Calibri</vt:lpstr>
      <vt:lpstr>Sabon Next LT</vt:lpstr>
      <vt:lpstr>Personnalisé</vt:lpstr>
      <vt:lpstr>REUNION DE QUARTIER 14/12/24  HERRI-ONDO – SORRONDO - BOURG INTHALATZ – HERRIXKA BERRI</vt:lpstr>
      <vt:lpstr>RETOUR SUR LES INTERVENTIONS</vt:lpstr>
      <vt:lpstr>Et dans tous les quartiers :</vt:lpstr>
      <vt:lpstr>RETOUR SUR LES PROGRAMMATIONS</vt:lpstr>
      <vt:lpstr>Marche voirie 2024 </vt:lpstr>
      <vt:lpstr>BILAN DES ACTIONS</vt:lpstr>
      <vt:lpstr>Les projets AVEC LE DEPARTEMENT</vt:lpstr>
      <vt:lpstr>Les projets AVEC LE DEPARTEMENT</vt:lpstr>
      <vt:lpstr>DES REALISATIONS POUR TOUS…</vt:lpstr>
      <vt:lpstr>DES PROJETS POUR TOUS</vt:lpstr>
      <vt:lpstr>Rappel de panneaupocket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Julien Ravanne</dc:creator>
  <cp:lastModifiedBy>Julien Ravanne</cp:lastModifiedBy>
  <cp:revision>19</cp:revision>
  <dcterms:created xsi:type="dcterms:W3CDTF">2024-10-12T04:22:49Z</dcterms:created>
  <dcterms:modified xsi:type="dcterms:W3CDTF">2025-01-17T17:29:25Z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