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6"/>
  </p:notesMasterIdLst>
  <p:handoutMasterIdLst>
    <p:handoutMasterId r:id="rId17"/>
  </p:handoutMasterIdLst>
  <p:sldIdLst>
    <p:sldId id="312" r:id="rId5"/>
    <p:sldId id="326" r:id="rId6"/>
    <p:sldId id="314" r:id="rId7"/>
    <p:sldId id="307" r:id="rId8"/>
    <p:sldId id="315" r:id="rId9"/>
    <p:sldId id="322" r:id="rId10"/>
    <p:sldId id="321" r:id="rId11"/>
    <p:sldId id="319" r:id="rId12"/>
    <p:sldId id="323" r:id="rId13"/>
    <p:sldId id="318" r:id="rId14"/>
    <p:sldId id="297" r:id="rId15"/>
  </p:sldIdLst>
  <p:sldSz cx="12192000" cy="6858000"/>
  <p:notesSz cx="13716000" cy="24384000"/>
  <p:defaultTextStyle>
    <a:defPPr rtl="0">
      <a:defRPr lang="fr-FR"/>
    </a:defPPr>
    <a:lvl1pPr marL="0" algn="l" defTabSz="457200" rtl="0" eaLnBrk="1" latinLnBrk="0" hangingPunct="1">
      <a:defRPr lang="fr-FR" sz="1800" kern="1200">
        <a:solidFill>
          <a:schemeClr val="tx1"/>
        </a:solidFill>
        <a:latin typeface="+mn-lt"/>
        <a:ea typeface="+mn-ea"/>
        <a:cs typeface="+mn-cs"/>
      </a:defRPr>
    </a:lvl1pPr>
    <a:lvl2pPr marL="457200" algn="l" defTabSz="457200" rtl="0" eaLnBrk="1" latinLnBrk="0" hangingPunct="1">
      <a:defRPr lang="fr-FR" sz="1800" kern="1200">
        <a:solidFill>
          <a:schemeClr val="tx1"/>
        </a:solidFill>
        <a:latin typeface="+mn-lt"/>
        <a:ea typeface="+mn-ea"/>
        <a:cs typeface="+mn-cs"/>
      </a:defRPr>
    </a:lvl2pPr>
    <a:lvl3pPr marL="914400" algn="l" defTabSz="457200" rtl="0" eaLnBrk="1" latinLnBrk="0" hangingPunct="1">
      <a:defRPr lang="fr-FR" sz="1800" kern="1200">
        <a:solidFill>
          <a:schemeClr val="tx1"/>
        </a:solidFill>
        <a:latin typeface="+mn-lt"/>
        <a:ea typeface="+mn-ea"/>
        <a:cs typeface="+mn-cs"/>
      </a:defRPr>
    </a:lvl3pPr>
    <a:lvl4pPr marL="1371600" algn="l" defTabSz="457200" rtl="0" eaLnBrk="1" latinLnBrk="0" hangingPunct="1">
      <a:defRPr lang="fr-FR" sz="1800" kern="1200">
        <a:solidFill>
          <a:schemeClr val="tx1"/>
        </a:solidFill>
        <a:latin typeface="+mn-lt"/>
        <a:ea typeface="+mn-ea"/>
        <a:cs typeface="+mn-cs"/>
      </a:defRPr>
    </a:lvl4pPr>
    <a:lvl5pPr marL="1828800" algn="l" defTabSz="457200" rtl="0" eaLnBrk="1" latinLnBrk="0" hangingPunct="1">
      <a:defRPr lang="fr-FR" sz="1800" kern="1200">
        <a:solidFill>
          <a:schemeClr val="tx1"/>
        </a:solidFill>
        <a:latin typeface="+mn-lt"/>
        <a:ea typeface="+mn-ea"/>
        <a:cs typeface="+mn-cs"/>
      </a:defRPr>
    </a:lvl5pPr>
    <a:lvl6pPr marL="2286000" algn="l" defTabSz="457200" rtl="0" eaLnBrk="1" latinLnBrk="0" hangingPunct="1">
      <a:defRPr lang="fr-FR" sz="1800" kern="1200">
        <a:solidFill>
          <a:schemeClr val="tx1"/>
        </a:solidFill>
        <a:latin typeface="+mn-lt"/>
        <a:ea typeface="+mn-ea"/>
        <a:cs typeface="+mn-cs"/>
      </a:defRPr>
    </a:lvl6pPr>
    <a:lvl7pPr marL="2743200" algn="l" defTabSz="457200" rtl="0" eaLnBrk="1" latinLnBrk="0" hangingPunct="1">
      <a:defRPr lang="fr-FR" sz="1800" kern="1200">
        <a:solidFill>
          <a:schemeClr val="tx1"/>
        </a:solidFill>
        <a:latin typeface="+mn-lt"/>
        <a:ea typeface="+mn-ea"/>
        <a:cs typeface="+mn-cs"/>
      </a:defRPr>
    </a:lvl7pPr>
    <a:lvl8pPr marL="3200400" algn="l" defTabSz="457200" rtl="0" eaLnBrk="1" latinLnBrk="0" hangingPunct="1">
      <a:defRPr lang="fr-FR" sz="1800" kern="1200">
        <a:solidFill>
          <a:schemeClr val="tx1"/>
        </a:solidFill>
        <a:latin typeface="+mn-lt"/>
        <a:ea typeface="+mn-ea"/>
        <a:cs typeface="+mn-cs"/>
      </a:defRPr>
    </a:lvl8pPr>
    <a:lvl9pPr marL="3657600" algn="l" defTabSz="457200" rtl="0" eaLnBrk="1" latinLnBrk="0" hangingPunct="1">
      <a:defRPr lang="fr-F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1BEA427-8A4A-48C4-905A-BB513462EE59}">
          <p14:sldIdLst>
            <p14:sldId id="312"/>
            <p14:sldId id="326"/>
            <p14:sldId id="314"/>
            <p14:sldId id="307"/>
            <p14:sldId id="315"/>
            <p14:sldId id="322"/>
            <p14:sldId id="321"/>
            <p14:sldId id="319"/>
            <p14:sldId id="323"/>
            <p14:sldId id="318"/>
            <p14:sldId id="297"/>
          </p14:sldIdLst>
        </p14:section>
      </p14:sectionLst>
    </p:ex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5388" autoAdjust="0"/>
  </p:normalViewPr>
  <p:slideViewPr>
    <p:cSldViewPr snapToGrid="0" snapToObjects="1">
      <p:cViewPr varScale="1">
        <p:scale>
          <a:sx n="108" d="100"/>
          <a:sy n="108" d="100"/>
        </p:scale>
        <p:origin x="654" y="108"/>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31" d="100"/>
          <a:sy n="31" d="100"/>
        </p:scale>
        <p:origin x="4392" y="1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fr-FR" sz="1200"/>
            </a:lvl1pPr>
          </a:lstStyle>
          <a:p>
            <a:pPr rtl="0"/>
            <a:fld id="{A7C9947C-0B99-4CC9-AA3C-4A4AC8D4662C}" type="datetimeyyyy">
              <a:rPr lang="fr-FR" smtClean="0"/>
              <a:t>2025</a:t>
            </a:fld>
            <a:endParaRPr lang="fr-FR" dirty="0"/>
          </a:p>
        </p:txBody>
      </p:sp>
      <p:sp>
        <p:nvSpPr>
          <p:cNvPr id="4" name="Espace réservé du pied de page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fr-FR" sz="1200"/>
            </a:lvl1pPr>
          </a:lstStyle>
          <a:p>
            <a:pPr rtl="0"/>
            <a:fld id="{420BD0AB-C59E-4A46-83D3-F07787446BA0}" type="slidenum">
              <a:rPr lang="fr-FR" smtClean="0"/>
              <a:t>‹N°›</a:t>
            </a:fld>
            <a:endParaRPr lang="fr-FR"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fr-FR" sz="600" kern="1200">
        <a:solidFill>
          <a:schemeClr val="tx1"/>
        </a:solidFill>
        <a:latin typeface="+mn-lt"/>
        <a:ea typeface="+mn-ea"/>
        <a:cs typeface="+mn-cs"/>
      </a:defRPr>
    </a:lvl1pPr>
    <a:lvl2pPr marL="228600" algn="l" defTabSz="457200" rtl="0" eaLnBrk="1" latinLnBrk="0" hangingPunct="1">
      <a:defRPr lang="fr-FR" sz="600" kern="1200">
        <a:solidFill>
          <a:schemeClr val="tx1"/>
        </a:solidFill>
        <a:latin typeface="+mn-lt"/>
        <a:ea typeface="+mn-ea"/>
        <a:cs typeface="+mn-cs"/>
      </a:defRPr>
    </a:lvl2pPr>
    <a:lvl3pPr marL="457200" algn="l" defTabSz="457200" rtl="0" eaLnBrk="1" latinLnBrk="0" hangingPunct="1">
      <a:defRPr lang="fr-FR" sz="600" kern="1200">
        <a:solidFill>
          <a:schemeClr val="tx1"/>
        </a:solidFill>
        <a:latin typeface="+mn-lt"/>
        <a:ea typeface="+mn-ea"/>
        <a:cs typeface="+mn-cs"/>
      </a:defRPr>
    </a:lvl3pPr>
    <a:lvl4pPr marL="685800" algn="l" defTabSz="457200" rtl="0" eaLnBrk="1" latinLnBrk="0" hangingPunct="1">
      <a:defRPr lang="fr-FR" sz="600" kern="1200">
        <a:solidFill>
          <a:schemeClr val="tx1"/>
        </a:solidFill>
        <a:latin typeface="+mn-lt"/>
        <a:ea typeface="+mn-ea"/>
        <a:cs typeface="+mn-cs"/>
      </a:defRPr>
    </a:lvl4pPr>
    <a:lvl5pPr marL="914400" algn="l" defTabSz="457200" rtl="0" eaLnBrk="1" latinLnBrk="0" hangingPunct="1">
      <a:defRPr lang="fr-FR" sz="600" kern="1200">
        <a:solidFill>
          <a:schemeClr val="tx1"/>
        </a:solidFill>
        <a:latin typeface="+mn-lt"/>
        <a:ea typeface="+mn-ea"/>
        <a:cs typeface="+mn-cs"/>
      </a:defRPr>
    </a:lvl5pPr>
    <a:lvl6pPr marL="1143000" algn="l" defTabSz="457200" rtl="0" eaLnBrk="1" latinLnBrk="0" hangingPunct="1">
      <a:defRPr lang="fr-FR" sz="600" kern="1200">
        <a:solidFill>
          <a:schemeClr val="tx1"/>
        </a:solidFill>
        <a:latin typeface="+mn-lt"/>
        <a:ea typeface="+mn-ea"/>
        <a:cs typeface="+mn-cs"/>
      </a:defRPr>
    </a:lvl6pPr>
    <a:lvl7pPr marL="1371600" algn="l" defTabSz="457200" rtl="0" eaLnBrk="1" latinLnBrk="0" hangingPunct="1">
      <a:defRPr lang="fr-FR" sz="600" kern="1200">
        <a:solidFill>
          <a:schemeClr val="tx1"/>
        </a:solidFill>
        <a:latin typeface="+mn-lt"/>
        <a:ea typeface="+mn-ea"/>
        <a:cs typeface="+mn-cs"/>
      </a:defRPr>
    </a:lvl7pPr>
    <a:lvl8pPr marL="1600200" algn="l" defTabSz="457200" rtl="0" eaLnBrk="1" latinLnBrk="0" hangingPunct="1">
      <a:defRPr lang="fr-FR" sz="600" kern="1200">
        <a:solidFill>
          <a:schemeClr val="tx1"/>
        </a:solidFill>
        <a:latin typeface="+mn-lt"/>
        <a:ea typeface="+mn-ea"/>
        <a:cs typeface="+mn-cs"/>
      </a:defRPr>
    </a:lvl8pPr>
    <a:lvl9pPr marL="1828800" algn="l" defTabSz="457200" rtl="0" eaLnBrk="1" latinLnBrk="0" hangingPunct="1">
      <a:defRPr lang="fr-F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1A746-D86A-D39D-467E-E8AD449EB4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A85B2F-B668-4F01-DACB-6DB22BA210EE}"/>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a:extLst>
              <a:ext uri="{FF2B5EF4-FFF2-40B4-BE49-F238E27FC236}">
                <a16:creationId xmlns:a16="http://schemas.microsoft.com/office/drawing/2014/main" id="{3201181E-715F-E098-30F8-D6DE07FE34A0}"/>
              </a:ext>
            </a:extLst>
          </p:cNvPr>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399639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8766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329493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164974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250881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304766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411013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98454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fr-FR"/>
            </a:defPPr>
          </a:lstStyle>
          <a:p>
            <a:pPr rtl="0"/>
            <a:endParaRPr lang="fr-FR" dirty="0"/>
          </a:p>
        </p:txBody>
      </p:sp>
      <p:sp>
        <p:nvSpPr>
          <p:cNvPr id="20" name="Freeform: Form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8" name="Freeform: Form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fr-FR" sz="3600"/>
            </a:lvl1pPr>
          </a:lstStyle>
          <a:p>
            <a:pPr rtl="0"/>
            <a:r>
              <a:rPr lang="fr-FR"/>
              <a:t>Cliquez pour ajouter un titre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ronologie 3">
    <p:spTree>
      <p:nvGrpSpPr>
        <p:cNvPr id="1" name=""/>
        <p:cNvGrpSpPr/>
        <p:nvPr/>
      </p:nvGrpSpPr>
      <p:grpSpPr>
        <a:xfrm>
          <a:off x="0" y="0"/>
          <a:ext cx="0" cy="0"/>
          <a:chOff x="0" y="0"/>
          <a:chExt cx="0" cy="0"/>
        </a:xfrm>
      </p:grpSpPr>
      <p:sp>
        <p:nvSpPr>
          <p:cNvPr id="12" name="Forme libre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p>
        </p:txBody>
      </p:sp>
      <p:sp>
        <p:nvSpPr>
          <p:cNvPr id="10" name="Forme libre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sp>
        <p:nvSpPr>
          <p:cNvPr id="6" name="Titr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fr-FR" sz="3600">
                <a:solidFill>
                  <a:schemeClr val="accent6"/>
                </a:solidFill>
              </a:defRPr>
            </a:lvl1pPr>
          </a:lstStyle>
          <a:p>
            <a:pPr rtl="0"/>
            <a:r>
              <a:rPr lang="fr-FR"/>
              <a:t>Cliquez pour ajouter un titre</a:t>
            </a:r>
          </a:p>
        </p:txBody>
      </p:sp>
      <p:sp>
        <p:nvSpPr>
          <p:cNvPr id="4" name="Espace réservé du texte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fr-FR" sz="1800"/>
            </a:lvl1pPr>
          </a:lstStyle>
          <a:p>
            <a:pPr rtl="0"/>
            <a:r>
              <a:rPr lang="fr-FR"/>
              <a:t>Cliquez pour ajouter un sous-titre</a:t>
            </a:r>
          </a:p>
        </p:txBody>
      </p:sp>
      <p:sp>
        <p:nvSpPr>
          <p:cNvPr id="9" name="Espace réservé du contenu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fr-FR" sz="1800"/>
            </a:lvl1pPr>
            <a:lvl2pPr>
              <a:defRPr lang="fr-FR" sz="1800"/>
            </a:lvl2pPr>
            <a:lvl3pPr>
              <a:defRPr lang="fr-FR" sz="1800"/>
            </a:lvl3pPr>
            <a:lvl4pPr>
              <a:defRPr lang="fr-FR" sz="1800"/>
            </a:lvl4pPr>
            <a:lvl5pPr>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0" name="Espace réservé du numéro de diapositive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ésumé 3">
    <p:spTree>
      <p:nvGrpSpPr>
        <p:cNvPr id="1" name=""/>
        <p:cNvGrpSpPr/>
        <p:nvPr/>
      </p:nvGrpSpPr>
      <p:grpSpPr>
        <a:xfrm>
          <a:off x="0" y="0"/>
          <a:ext cx="0" cy="0"/>
          <a:chOff x="0" y="0"/>
          <a:chExt cx="0" cy="0"/>
        </a:xfrm>
      </p:grpSpPr>
      <p:pic>
        <p:nvPicPr>
          <p:cNvPr id="29" name="Graphisme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re 1"/>
          <p:cNvSpPr>
            <a:spLocks noGrp="1"/>
          </p:cNvSpPr>
          <p:nvPr>
            <p:ph type="title" hasCustomPrompt="1"/>
          </p:nvPr>
        </p:nvSpPr>
        <p:spPr>
          <a:xfrm>
            <a:off x="1550564" y="1057274"/>
            <a:ext cx="9875463" cy="999746"/>
          </a:xfrm>
        </p:spPr>
        <p:txBody>
          <a:bodyPr tIns="0" bIns="0" rtlCol="0">
            <a:noAutofit/>
          </a:bodyPr>
          <a:lstStyle>
            <a:lvl1pPr algn="l">
              <a:lnSpc>
                <a:spcPct val="100000"/>
              </a:lnSpc>
              <a:defRPr lang="fr-FR" sz="3600" b="1"/>
            </a:lvl1pPr>
          </a:lstStyle>
          <a:p>
            <a:pPr rtl="0"/>
            <a:r>
              <a:rPr lang="fr-FR"/>
              <a:t>Cliquez pour ajouter un titre</a:t>
            </a:r>
          </a:p>
        </p:txBody>
      </p:sp>
      <p:sp>
        <p:nvSpPr>
          <p:cNvPr id="49" name="Forme libre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fr-FR"/>
            </a:defPPr>
          </a:lstStyle>
          <a:p>
            <a:pPr rtl="0"/>
            <a:endParaRPr lang="fr-FR" dirty="0"/>
          </a:p>
        </p:txBody>
      </p:sp>
      <p:sp>
        <p:nvSpPr>
          <p:cNvPr id="16" name="Espace réservé du contenu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contenu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7" name="Espace réservé du numéro de diapositive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pic>
        <p:nvPicPr>
          <p:cNvPr id="43" name="Graphisme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sme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ronologi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sp>
        <p:nvSpPr>
          <p:cNvPr id="2" name="Titr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rtlCol="0"/>
          <a:lstStyle>
            <a:lvl1pPr algn="ctr">
              <a:lnSpc>
                <a:spcPct val="100000"/>
              </a:lnSpc>
              <a:defRPr lang="fr-FR" sz="3600">
                <a:solidFill>
                  <a:schemeClr val="accent6"/>
                </a:solidFill>
              </a:defRPr>
            </a:lvl1pPr>
          </a:lstStyle>
          <a:p>
            <a:pPr rtl="0"/>
            <a:r>
              <a:rPr lang="fr-FR"/>
              <a:t>Cliquez pour ajouter un titre</a:t>
            </a:r>
          </a:p>
        </p:txBody>
      </p:sp>
      <p:sp>
        <p:nvSpPr>
          <p:cNvPr id="14" name="Espace réservé du contenu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6" name="Espace réservé du numéro de diapositive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ôture">
    <p:bg>
      <p:bgPr>
        <a:solidFill>
          <a:schemeClr val="accent6"/>
        </a:solidFill>
        <a:effectLst/>
      </p:bgPr>
    </p:bg>
    <p:spTree>
      <p:nvGrpSpPr>
        <p:cNvPr id="1" name=""/>
        <p:cNvGrpSpPr/>
        <p:nvPr/>
      </p:nvGrpSpPr>
      <p:grpSpPr>
        <a:xfrm>
          <a:off x="0" y="0"/>
          <a:ext cx="0" cy="0"/>
          <a:chOff x="0" y="0"/>
          <a:chExt cx="0" cy="0"/>
        </a:xfrm>
      </p:grpSpPr>
      <p:sp>
        <p:nvSpPr>
          <p:cNvPr id="13" name="Freeform: Form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9" name="Forme libre : Form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fr-FR"/>
            </a:defPPr>
          </a:lstStyle>
          <a:p>
            <a:pPr rtl="0"/>
            <a:endParaRPr lang="fr-FR"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re 1"/>
          <p:cNvSpPr>
            <a:spLocks noGrp="1"/>
          </p:cNvSpPr>
          <p:nvPr>
            <p:ph type="ctrTitle" hasCustomPrompt="1"/>
          </p:nvPr>
        </p:nvSpPr>
        <p:spPr>
          <a:xfrm>
            <a:off x="914401" y="849782"/>
            <a:ext cx="5715000" cy="2727709"/>
          </a:xfrm>
        </p:spPr>
        <p:txBody>
          <a:bodyPr tIns="0" bIns="0" rtlCol="0" anchor="b" anchorCtr="0">
            <a:noAutofit/>
          </a:bodyPr>
          <a:lstStyle>
            <a:lvl1pPr algn="l">
              <a:lnSpc>
                <a:spcPct val="100000"/>
              </a:lnSpc>
              <a:defRPr lang="fr-FR" sz="3600"/>
            </a:lvl1pPr>
          </a:lstStyle>
          <a:p>
            <a:pPr rtl="0"/>
            <a:r>
              <a:rPr lang="fr-FR"/>
              <a:t>Cliquez pour ajouter un titre</a:t>
            </a:r>
          </a:p>
        </p:txBody>
      </p:sp>
      <p:sp>
        <p:nvSpPr>
          <p:cNvPr id="6" name="Sous-titr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rtlCol="0" anchor="t" anchorCtr="0">
            <a:normAutofit/>
          </a:bodyPr>
          <a:lstStyle>
            <a:lvl1pPr marL="0" indent="0" algn="l">
              <a:spcBef>
                <a:spcPts val="576"/>
              </a:spcBef>
              <a:buNone/>
              <a:defRPr lang="fr-FR" sz="2400"/>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Cliquez pour ajouter un sous-titre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9" name="Forme libre : Form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hasCustomPrompt="1"/>
          </p:nvPr>
        </p:nvSpPr>
        <p:spPr/>
        <p:txBody>
          <a:bodyPr rtlCol="0" anchor="ctr" anchorCtr="0"/>
          <a:lstStyle>
            <a:defPPr>
              <a:defRPr lang="fr-FR"/>
            </a:defPPr>
          </a:lstStyle>
          <a:p>
            <a:pPr rtl="0"/>
            <a:r>
              <a:rPr lang="fr-FR"/>
              <a:t>Cliquez pour ajouter un titre</a:t>
            </a:r>
          </a:p>
        </p:txBody>
      </p:sp>
      <p:sp>
        <p:nvSpPr>
          <p:cNvPr id="5" name="Espace réservé du numéro de diapositive 4"/>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8" name="Forme libre : Form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 name="Espace réservé du numéro de diapositive 3"/>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1" name="Freeform: Form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hasCustomPrompt="1"/>
          </p:nvPr>
        </p:nvSpPr>
        <p:spPr>
          <a:xfrm>
            <a:off x="758952" y="758952"/>
            <a:ext cx="3932237" cy="1524662"/>
          </a:xfrm>
        </p:spPr>
        <p:txBody>
          <a:bodyPr rtlCol="0" anchor="b"/>
          <a:lstStyle>
            <a:lvl1pPr>
              <a:lnSpc>
                <a:spcPct val="100000"/>
              </a:lnSpc>
              <a:defRPr lang="fr-FR" sz="3200"/>
            </a:lvl1pPr>
          </a:lstStyle>
          <a:p>
            <a:pPr rtl="0"/>
            <a:r>
              <a:rPr lang="fr-FR"/>
              <a:t>Cliquez pour ajouter un titre</a:t>
            </a:r>
          </a:p>
        </p:txBody>
      </p:sp>
      <p:sp>
        <p:nvSpPr>
          <p:cNvPr id="7" name="Espace réservé du numéro de diapositive 6"/>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
        <p:nvSpPr>
          <p:cNvPr id="4" name="Espace réservé du texte 3"/>
          <p:cNvSpPr>
            <a:spLocks noGrp="1"/>
          </p:cNvSpPr>
          <p:nvPr>
            <p:ph type="body" sz="half" idx="2" hasCustomPrompt="1"/>
          </p:nvPr>
        </p:nvSpPr>
        <p:spPr>
          <a:xfrm>
            <a:off x="758952" y="2286000"/>
            <a:ext cx="3932237" cy="3567086"/>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Cliquer pour ajouter du texte</a:t>
            </a:r>
          </a:p>
        </p:txBody>
      </p:sp>
      <p:sp>
        <p:nvSpPr>
          <p:cNvPr id="3" name="Espace réservé du contenu 2"/>
          <p:cNvSpPr>
            <a:spLocks noGrp="1"/>
          </p:cNvSpPr>
          <p:nvPr>
            <p:ph idx="1" hasCustomPrompt="1"/>
          </p:nvPr>
        </p:nvSpPr>
        <p:spPr>
          <a:xfrm>
            <a:off x="5183187" y="741459"/>
            <a:ext cx="6242839" cy="5119592"/>
          </a:xfrm>
        </p:spPr>
        <p:txBody>
          <a:bodyPr rtlCol="0"/>
          <a:lstStyle>
            <a:lvl1pPr>
              <a:defRPr lang="fr-FR" sz="3200"/>
            </a:lvl1pPr>
            <a:lvl2pPr>
              <a:defRPr lang="fr-FR" sz="2800"/>
            </a:lvl2pPr>
            <a:lvl3pPr>
              <a:defRPr lang="fr-FR" sz="2400"/>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Freeform: Form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hasCustomPrompt="1"/>
          </p:nvPr>
        </p:nvSpPr>
        <p:spPr>
          <a:xfrm>
            <a:off x="760938" y="755372"/>
            <a:ext cx="3931920" cy="1527048"/>
          </a:xfrm>
        </p:spPr>
        <p:txBody>
          <a:bodyPr rtlCol="0" anchor="b"/>
          <a:lstStyle>
            <a:lvl1pPr>
              <a:lnSpc>
                <a:spcPct val="100000"/>
              </a:lnSpc>
              <a:defRPr lang="fr-FR" sz="3200"/>
            </a:lvl1pPr>
          </a:lstStyle>
          <a:p>
            <a:pPr rtl="0"/>
            <a:r>
              <a:rPr lang="fr-FR"/>
              <a:t>Cliquez pour ajouter un titre</a:t>
            </a:r>
          </a:p>
        </p:txBody>
      </p:sp>
      <p:sp>
        <p:nvSpPr>
          <p:cNvPr id="7" name="Espace réservé du numéro de diapositive 6"/>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
        <p:nvSpPr>
          <p:cNvPr id="4" name="Espace réservé du texte 3"/>
          <p:cNvSpPr>
            <a:spLocks noGrp="1"/>
          </p:cNvSpPr>
          <p:nvPr>
            <p:ph type="body" sz="half" idx="2" hasCustomPrompt="1"/>
          </p:nvPr>
        </p:nvSpPr>
        <p:spPr>
          <a:xfrm>
            <a:off x="760938" y="2286001"/>
            <a:ext cx="3931920"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Cliquer pour ajouter du texte</a:t>
            </a:r>
          </a:p>
        </p:txBody>
      </p:sp>
      <p:sp>
        <p:nvSpPr>
          <p:cNvPr id="3" name="Espace réservé d’image 2"/>
          <p:cNvSpPr>
            <a:spLocks noGrp="1" noChangeAspect="1"/>
          </p:cNvSpPr>
          <p:nvPr>
            <p:ph type="pic" idx="1" hasCustomPrompt="1"/>
          </p:nvPr>
        </p:nvSpPr>
        <p:spPr>
          <a:xfrm>
            <a:off x="5262700" y="987425"/>
            <a:ext cx="6172200" cy="4873625"/>
          </a:xfrm>
        </p:spPr>
        <p:txBody>
          <a:bodyPr rtlCol="0" anchor="t">
            <a:normAutofit/>
          </a:bodyPr>
          <a:lstStyle>
            <a:lvl1pPr marL="0" indent="0" algn="ctr">
              <a:buNone/>
              <a:defRPr lang="fr-FR" sz="28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fr-FR"/>
              <a:t>Cliquez ici pour ajouter une image.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orme libre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8" name="Forme libre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grpSp>
      <p:grpSp>
        <p:nvGrpSpPr>
          <p:cNvPr id="9" name="Groupe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orme libre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11" name="Forme libre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fr-FR"/>
            </a:defPPr>
          </a:lstStyle>
          <a:p>
            <a:pPr rtl="0"/>
            <a:endParaRPr lang="fr-FR" dirty="0"/>
          </a:p>
        </p:txBody>
      </p:sp>
      <p:sp>
        <p:nvSpPr>
          <p:cNvPr id="2" name="Titr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fr-FR" sz="3600"/>
            </a:lvl1pPr>
          </a:lstStyle>
          <a:p>
            <a:pPr rtl="0"/>
            <a:r>
              <a:rPr lang="fr-FR"/>
              <a:t>Cliquez pour ajouter un titre</a:t>
            </a:r>
          </a:p>
        </p:txBody>
      </p:sp>
      <p:sp>
        <p:nvSpPr>
          <p:cNvPr id="13" name="Espace réservé du contenu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fr-FR" sz="2400"/>
            </a:lvl1pPr>
            <a:lvl2pPr marL="347472">
              <a:lnSpc>
                <a:spcPct val="150000"/>
              </a:lnSpc>
              <a:spcBef>
                <a:spcPts val="0"/>
              </a:spcBef>
              <a:defRPr lang="fr-FR" sz="2000"/>
            </a:lvl2pPr>
            <a:lvl3pPr marL="685800">
              <a:lnSpc>
                <a:spcPct val="150000"/>
              </a:lnSpc>
              <a:spcBef>
                <a:spcPts val="0"/>
              </a:spcBef>
              <a:defRPr lang="fr-FR" sz="1800"/>
            </a:lvl3pPr>
          </a:lstStyle>
          <a:p>
            <a:pPr lvl="0" rtl="0"/>
            <a:r>
              <a:rPr lang="fr-FR"/>
              <a:t>Cliquer pour ajouter du texte</a:t>
            </a:r>
          </a:p>
          <a:p>
            <a:pPr lvl="1" rtl="0"/>
            <a:r>
              <a:rPr lang="fr-FR"/>
              <a:t>Deuxième niveau</a:t>
            </a:r>
          </a:p>
          <a:p>
            <a:pPr lvl="2" rtl="0"/>
            <a:r>
              <a:rPr lang="fr-FR"/>
              <a:t>Troisième niveau</a:t>
            </a:r>
          </a:p>
        </p:txBody>
      </p:sp>
      <p:sp>
        <p:nvSpPr>
          <p:cNvPr id="3" name="Espace réservé du numéro de diapositive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grpSp>
        <p:nvGrpSpPr>
          <p:cNvPr id="18" name="Groupe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Form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p>
          </p:txBody>
        </p:sp>
        <p:sp>
          <p:nvSpPr>
            <p:cNvPr id="15" name="Freeform: Form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grpSp>
      <p:sp>
        <p:nvSpPr>
          <p:cNvPr id="2" name="Titre 1"/>
          <p:cNvSpPr>
            <a:spLocks noGrp="1"/>
          </p:cNvSpPr>
          <p:nvPr userDrawn="1">
            <p:ph type="title" hasCustomPrompt="1"/>
          </p:nvPr>
        </p:nvSpPr>
        <p:spPr>
          <a:xfrm>
            <a:off x="5702441" y="1061623"/>
            <a:ext cx="5723586" cy="4739104"/>
          </a:xfrm>
        </p:spPr>
        <p:txBody>
          <a:bodyPr tIns="0" bIns="0" rtlCol="0" anchor="ctr">
            <a:noAutofit/>
          </a:bodyPr>
          <a:lstStyle>
            <a:lvl1pPr algn="l">
              <a:lnSpc>
                <a:spcPct val="100000"/>
              </a:lnSpc>
              <a:defRPr lang="fr-FR" sz="3600" b="1"/>
            </a:lvl1pPr>
          </a:lstStyle>
          <a:p>
            <a:pPr rtl="0"/>
            <a:r>
              <a:rPr lang="fr-FR"/>
              <a:t>Cliquez pour ajouter un titre</a:t>
            </a:r>
          </a:p>
        </p:txBody>
      </p:sp>
      <p:sp>
        <p:nvSpPr>
          <p:cNvPr id="8" name="Espace réservé d’image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rtlCol="0">
            <a:normAutofit/>
          </a:bodyPr>
          <a:lstStyle>
            <a:lvl1pPr marL="0" indent="0">
              <a:buNone/>
              <a:defRPr lang="fr-FR" sz="1800"/>
            </a:lvl1pPr>
          </a:lstStyle>
          <a:p>
            <a:pPr lvl="0" rtl="0"/>
            <a:r>
              <a:rPr lang="fr-FR"/>
              <a:t>Cliquez ici pour ajouter une image.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sp>
        <p:nvSpPr>
          <p:cNvPr id="36" name="Forme libre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33" name="Forme libre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lvl="0" algn="ctr" rtl="0"/>
            <a:endParaRPr lang="fr-FR" dirty="0"/>
          </a:p>
        </p:txBody>
      </p:sp>
      <p:sp>
        <p:nvSpPr>
          <p:cNvPr id="4" name="Titr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fr-FR" sz="3600"/>
            </a:lvl1pPr>
          </a:lstStyle>
          <a:p>
            <a:pPr rtl="0"/>
            <a:r>
              <a:rPr lang="fr-FR"/>
              <a:t>Cliquer pour ajouter du texte</a:t>
            </a:r>
          </a:p>
        </p:txBody>
      </p:sp>
      <p:sp>
        <p:nvSpPr>
          <p:cNvPr id="5" name="Espace réservé du contenu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fr-FR" sz="2400"/>
            </a:lvl1pPr>
            <a:lvl2pPr marL="347472">
              <a:lnSpc>
                <a:spcPct val="100000"/>
              </a:lnSpc>
              <a:spcBef>
                <a:spcPts val="0"/>
              </a:spcBef>
              <a:defRPr lang="fr-FR" sz="2400"/>
            </a:lvl2pPr>
            <a:lvl3pPr marL="685800">
              <a:lnSpc>
                <a:spcPct val="100000"/>
              </a:lnSpc>
              <a:spcBef>
                <a:spcPts val="0"/>
              </a:spcBef>
              <a:defRPr lang="fr-FR" sz="2400"/>
            </a:lvl3pPr>
          </a:lstStyle>
          <a:p>
            <a:pPr lvl="0" rtl="0"/>
            <a:r>
              <a:rPr lang="fr-FR"/>
              <a:t>Cliquer pour ajouter du texte</a:t>
            </a:r>
          </a:p>
          <a:p>
            <a:pPr lvl="1" rtl="0"/>
            <a:r>
              <a:rPr lang="fr-FR"/>
              <a:t>Deuxième niveau</a:t>
            </a:r>
          </a:p>
          <a:p>
            <a:pPr lvl="2" rtl="0"/>
            <a:r>
              <a:rPr lang="fr-FR"/>
              <a:t>Troisième niveau</a:t>
            </a:r>
          </a:p>
        </p:txBody>
      </p:sp>
      <p:sp>
        <p:nvSpPr>
          <p:cNvPr id="52" name="Espace réservé d’image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rtlCol="0">
            <a:normAutofit/>
          </a:bodyPr>
          <a:lstStyle>
            <a:lvl1pPr marL="0" indent="0">
              <a:buNone/>
              <a:defRPr lang="fr-FR" sz="1800"/>
            </a:lvl1pPr>
          </a:lstStyle>
          <a:p>
            <a:pPr lvl="0" rtl="0"/>
            <a:r>
              <a:rPr lang="fr-FR"/>
              <a:t>Cliquez ici pour ajouter une image.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fr-FR"/>
            </a:defPPr>
          </a:lstStyle>
          <a:p>
            <a:pPr rtl="0"/>
            <a:endParaRPr lang="fr-FR" dirty="0"/>
          </a:p>
        </p:txBody>
      </p:sp>
      <p:sp>
        <p:nvSpPr>
          <p:cNvPr id="53" name="Freeform: Form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fr-FR"/>
            </a:defPPr>
          </a:lstStyle>
          <a:p>
            <a:pPr rtl="0"/>
            <a:endParaRPr lang="fr-FR" dirty="0"/>
          </a:p>
        </p:txBody>
      </p:sp>
      <p:sp>
        <p:nvSpPr>
          <p:cNvPr id="29" name="Forme libre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31" name="Forme libre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fr-FR"/>
            </a:defPPr>
          </a:lstStyle>
          <a:p>
            <a:pPr rtl="0"/>
            <a:endParaRPr lang="fr-FR" dirty="0"/>
          </a:p>
        </p:txBody>
      </p:sp>
      <p:sp>
        <p:nvSpPr>
          <p:cNvPr id="2" name="Titre 1"/>
          <p:cNvSpPr>
            <a:spLocks noGrp="1"/>
          </p:cNvSpPr>
          <p:nvPr>
            <p:ph type="title" hasCustomPrompt="1"/>
          </p:nvPr>
        </p:nvSpPr>
        <p:spPr>
          <a:xfrm>
            <a:off x="3460565" y="1057274"/>
            <a:ext cx="7965461" cy="994164"/>
          </a:xfrm>
        </p:spPr>
        <p:txBody>
          <a:bodyPr lIns="91440" tIns="0" rIns="91440" bIns="0" rtlCol="0" anchor="b" anchorCtr="0">
            <a:noAutofit/>
          </a:bodyPr>
          <a:lstStyle>
            <a:lvl1pPr algn="l">
              <a:lnSpc>
                <a:spcPct val="100000"/>
              </a:lnSpc>
              <a:defRPr lang="fr-FR" sz="3600" b="1">
                <a:latin typeface="+mj-lt"/>
                <a:cs typeface="Arial" panose="020B0604020202020204" pitchFamily="34" charset="0"/>
              </a:defRPr>
            </a:lvl1pPr>
          </a:lstStyle>
          <a:p>
            <a:pPr rtl="0"/>
            <a:r>
              <a:rPr lang="fr-FR"/>
              <a:t>Cliquez pour ajouter un titre</a:t>
            </a:r>
          </a:p>
        </p:txBody>
      </p:sp>
      <p:sp>
        <p:nvSpPr>
          <p:cNvPr id="13" name="Espace réservé du contenu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numéro de diapositive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ison 1">
    <p:spTree>
      <p:nvGrpSpPr>
        <p:cNvPr id="1" name=""/>
        <p:cNvGrpSpPr/>
        <p:nvPr/>
      </p:nvGrpSpPr>
      <p:grpSpPr>
        <a:xfrm>
          <a:off x="0" y="0"/>
          <a:ext cx="0" cy="0"/>
          <a:chOff x="0" y="0"/>
          <a:chExt cx="0" cy="0"/>
        </a:xfrm>
      </p:grpSpPr>
      <p:sp>
        <p:nvSpPr>
          <p:cNvPr id="20" name="Titr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rtlCol="0">
            <a:noAutofit/>
          </a:bodyPr>
          <a:lstStyle>
            <a:lvl1pPr algn="l">
              <a:lnSpc>
                <a:spcPct val="100000"/>
              </a:lnSpc>
              <a:defRPr lang="fr-FR" sz="3600"/>
            </a:lvl1pPr>
          </a:lstStyle>
          <a:p>
            <a:pPr rtl="0"/>
            <a:r>
              <a:rPr lang="fr-FR"/>
              <a:t>Cliquez pour ajouter un titre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fr-FR"/>
            </a:defPPr>
          </a:lstStyle>
          <a:p>
            <a:pPr rtl="0"/>
            <a:endParaRPr lang="fr-FR"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Form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fr-FR"/>
            </a:defPPr>
          </a:lstStyle>
          <a:p>
            <a:pPr rtl="0"/>
            <a:endParaRPr lang="fr-FR"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fr-FR"/>
            </a:defPPr>
          </a:lstStyle>
          <a:p>
            <a:pPr rtl="0"/>
            <a:endParaRPr lang="fr-FR"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Espace réservé du numéro de diapositive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
        <p:nvSpPr>
          <p:cNvPr id="2" name="Espace réservé du contenu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rtlCol="0">
            <a:normAutofit/>
          </a:bodyPr>
          <a:lstStyle>
            <a:lvl1pPr marL="0" indent="0">
              <a:lnSpc>
                <a:spcPct val="100000"/>
              </a:lnSpc>
              <a:spcBef>
                <a:spcPts val="0"/>
              </a:spcBef>
              <a:buNone/>
              <a:defRPr lang="fr-FR" sz="2400"/>
            </a:lvl1pPr>
            <a:lvl2pPr marL="347472">
              <a:lnSpc>
                <a:spcPct val="100000"/>
              </a:lnSpc>
              <a:spcBef>
                <a:spcPts val="0"/>
              </a:spcBef>
              <a:defRPr lang="fr-FR" sz="2400"/>
            </a:lvl2pPr>
            <a:lvl3pPr marL="685800">
              <a:lnSpc>
                <a:spcPct val="100000"/>
              </a:lnSpc>
              <a:spcBef>
                <a:spcPts val="0"/>
              </a:spcBef>
              <a:defRPr lang="fr-FR" sz="2400"/>
            </a:lvl3pPr>
          </a:lstStyle>
          <a:p>
            <a:pPr lvl="0" rtl="0"/>
            <a:r>
              <a:rPr lang="fr-FR"/>
              <a:t>Cliquer pour ajouter du texte</a:t>
            </a:r>
          </a:p>
          <a:p>
            <a:pPr lvl="1" rtl="0"/>
            <a:r>
              <a:rPr lang="fr-FR"/>
              <a:t>Deuxième niveau</a:t>
            </a:r>
          </a:p>
          <a:p>
            <a:pPr lvl="2" rtl="0"/>
            <a:r>
              <a:rPr lang="fr-FR"/>
              <a:t>Troisième niveau</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4">
    <p:spTree>
      <p:nvGrpSpPr>
        <p:cNvPr id="1" name=""/>
        <p:cNvGrpSpPr/>
        <p:nvPr/>
      </p:nvGrpSpPr>
      <p:grpSpPr>
        <a:xfrm>
          <a:off x="0" y="0"/>
          <a:ext cx="0" cy="0"/>
          <a:chOff x="0" y="0"/>
          <a:chExt cx="0" cy="0"/>
        </a:xfrm>
      </p:grpSpPr>
      <p:sp>
        <p:nvSpPr>
          <p:cNvPr id="27" name="Forme libre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8" name="Forme libre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4" name="Forme libre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6" name="Forme libre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0" name="Titr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rtlCol="0">
            <a:noAutofit/>
          </a:bodyPr>
          <a:lstStyle>
            <a:lvl1pPr algn="l">
              <a:lnSpc>
                <a:spcPct val="100000"/>
              </a:lnSpc>
              <a:defRPr lang="fr-FR" sz="3600"/>
            </a:lvl1pPr>
          </a:lstStyle>
          <a:p>
            <a:pPr rtl="0"/>
            <a:r>
              <a:rPr lang="fr-FR"/>
              <a:t>Cliquez pour ajouter un titre</a:t>
            </a:r>
          </a:p>
        </p:txBody>
      </p:sp>
      <p:sp>
        <p:nvSpPr>
          <p:cNvPr id="19" name="Espace réservé du numéro de diapositive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
        <p:nvSpPr>
          <p:cNvPr id="23" name="Espace réservé du contenu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rtlCol="0">
            <a:normAutofit/>
          </a:bodyPr>
          <a:lstStyle>
            <a:lvl1pPr marL="0" indent="0">
              <a:spcBef>
                <a:spcPts val="1000"/>
              </a:spcBef>
              <a:buNone/>
              <a:defRPr lang="fr-FR" sz="1800"/>
            </a:lvl1pPr>
            <a:lvl2pPr marL="283464" indent="-283464">
              <a:spcBef>
                <a:spcPts val="1000"/>
              </a:spcBef>
              <a:defRPr lang="fr-FR" sz="1800"/>
            </a:lvl2pPr>
            <a:lvl3pPr marL="283464" indent="-283464">
              <a:spcBef>
                <a:spcPts val="1000"/>
              </a:spcBef>
              <a:defRPr lang="fr-FR" sz="1800"/>
            </a:lvl3pPr>
            <a:lvl4pPr marL="283464" indent="-283464">
              <a:spcBef>
                <a:spcPts val="1000"/>
              </a:spcBef>
              <a:defRPr lang="fr-FR" sz="1800"/>
            </a:lvl4pPr>
            <a:lvl5pPr marL="283464"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5" name="Espace réservé du contenu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rtlCol="0">
            <a:normAutofit/>
          </a:bodyPr>
          <a:lstStyle>
            <a:lvl1pPr marL="0" indent="0">
              <a:spcBef>
                <a:spcPts val="1000"/>
              </a:spcBef>
              <a:buNone/>
              <a:defRPr lang="fr-FR" sz="1800"/>
            </a:lvl1pPr>
            <a:lvl2pPr marL="283464" indent="-283464">
              <a:spcBef>
                <a:spcPts val="1000"/>
              </a:spcBef>
              <a:defRPr lang="fr-FR" sz="1800"/>
            </a:lvl2pPr>
            <a:lvl3pPr marL="283464" indent="-283464">
              <a:spcBef>
                <a:spcPts val="1000"/>
              </a:spcBef>
              <a:defRPr lang="fr-FR" sz="1800"/>
            </a:lvl3pPr>
            <a:lvl4pPr marL="283464" indent="-283464">
              <a:spcBef>
                <a:spcPts val="1000"/>
              </a:spcBef>
              <a:defRPr lang="fr-FR" sz="1800"/>
            </a:lvl4pPr>
            <a:lvl5pPr marL="283464"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ronologi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sp>
        <p:nvSpPr>
          <p:cNvPr id="2" name="Titr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rtlCol="0"/>
          <a:lstStyle>
            <a:lvl1pPr algn="l">
              <a:lnSpc>
                <a:spcPct val="100000"/>
              </a:lnSpc>
              <a:defRPr lang="fr-FR" sz="3600">
                <a:solidFill>
                  <a:schemeClr val="accent6"/>
                </a:solidFill>
              </a:defRPr>
            </a:lvl1pPr>
          </a:lstStyle>
          <a:p>
            <a:pPr rtl="0"/>
            <a:r>
              <a:rPr lang="fr-FR"/>
              <a:t>Cliquez pour ajouter un titre</a:t>
            </a:r>
          </a:p>
        </p:txBody>
      </p:sp>
      <p:sp>
        <p:nvSpPr>
          <p:cNvPr id="5" name="Espace réservé du contenu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rtlCol="0">
            <a:normAutofit/>
          </a:bodyPr>
          <a:lstStyle>
            <a:lvl1pPr marL="457200" indent="-457200">
              <a:spcBef>
                <a:spcPts val="1000"/>
              </a:spcBef>
              <a:buFont typeface="+mj-lt"/>
              <a:buAutoNum type="arabicPeriod"/>
              <a:defRPr lang="fr-FR" sz="1800"/>
            </a:lvl1pPr>
            <a:lvl2pPr marL="745236" indent="-342900">
              <a:spcBef>
                <a:spcPts val="1000"/>
              </a:spcBef>
              <a:buFont typeface="+mj-lt"/>
              <a:buAutoNum type="alphaLcPeriod"/>
              <a:defRPr lang="fr-FR" sz="1800"/>
            </a:lvl2pPr>
            <a:lvl3pPr marL="1202436" indent="-342900">
              <a:spcBef>
                <a:spcPts val="1000"/>
              </a:spcBef>
              <a:buFont typeface="+mj-lt"/>
              <a:buAutoNum type="arabicParenR"/>
              <a:defRPr lang="fr-FR" sz="1800"/>
            </a:lvl3pPr>
            <a:lvl4pPr marL="1659636" indent="-342900">
              <a:spcBef>
                <a:spcPts val="1000"/>
              </a:spcBef>
              <a:buFont typeface="+mj-lt"/>
              <a:buAutoNum type="alphaLcParenR"/>
              <a:defRPr lang="fr-FR" sz="1800"/>
            </a:lvl4pPr>
            <a:lvl5pPr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p:txBody>
      </p:sp>
      <p:sp>
        <p:nvSpPr>
          <p:cNvPr id="3" name="Espace réservé du contenu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rtlCol="0">
            <a:normAutofit/>
          </a:bodyPr>
          <a:lstStyle>
            <a:lvl1pPr marL="0" indent="0">
              <a:spcBef>
                <a:spcPts val="1000"/>
              </a:spcBef>
              <a:buNone/>
              <a:defRPr lang="fr-FR" sz="1800"/>
            </a:lvl1pPr>
            <a:lvl2pPr indent="-283464">
              <a:spcBef>
                <a:spcPts val="1000"/>
              </a:spcBef>
              <a:defRPr lang="fr-FR" sz="1800"/>
            </a:lvl2pPr>
            <a:lvl3pPr indent="-283464">
              <a:spcBef>
                <a:spcPts val="1000"/>
              </a:spcBef>
              <a:defRPr lang="fr-FR" sz="1800"/>
            </a:lvl3pPr>
            <a:lvl4pPr indent="-283464">
              <a:spcBef>
                <a:spcPts val="1000"/>
              </a:spcBef>
              <a:defRPr lang="fr-FR" sz="1800"/>
            </a:lvl4pPr>
            <a:lvl5pPr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31" name="Espace réservé d’image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fr-FR" sz="1800"/>
            </a:lvl1pPr>
          </a:lstStyle>
          <a:p>
            <a:pPr lvl="0" rtl="0"/>
            <a:r>
              <a:rPr lang="fr-FR"/>
              <a:t>Cliquez ici pour ajouter une image.</a:t>
            </a:r>
          </a:p>
        </p:txBody>
      </p:sp>
      <p:grpSp>
        <p:nvGrpSpPr>
          <p:cNvPr id="32" name="Groupe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Form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p>
          </p:txBody>
        </p:sp>
        <p:sp>
          <p:nvSpPr>
            <p:cNvPr id="21" name="Forme libre : Form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2" name="Freeform: Form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grpSp>
      <p:sp>
        <p:nvSpPr>
          <p:cNvPr id="44" name="Espace réservé du numéro de diapositive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ésumé 2">
    <p:spTree>
      <p:nvGrpSpPr>
        <p:cNvPr id="1" name=""/>
        <p:cNvGrpSpPr/>
        <p:nvPr/>
      </p:nvGrpSpPr>
      <p:grpSpPr>
        <a:xfrm>
          <a:off x="0" y="0"/>
          <a:ext cx="0" cy="0"/>
          <a:chOff x="0" y="0"/>
          <a:chExt cx="0" cy="0"/>
        </a:xfrm>
      </p:grpSpPr>
      <p:sp>
        <p:nvSpPr>
          <p:cNvPr id="5" name="Forme libre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fr-FR"/>
            </a:defPPr>
          </a:lstStyle>
          <a:p>
            <a:pPr rtl="0"/>
            <a:endParaRPr lang="fr-FR"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fr-FR"/>
            </a:defPPr>
          </a:lstStyle>
          <a:p>
            <a:pPr rtl="0"/>
            <a:endParaRPr lang="fr-FR" dirty="0"/>
          </a:p>
        </p:txBody>
      </p:sp>
      <p:sp>
        <p:nvSpPr>
          <p:cNvPr id="14" name="Forme libre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fr-FR"/>
            </a:defPPr>
          </a:lstStyle>
          <a:p>
            <a:pPr rtl="0"/>
            <a:endParaRPr lang="fr-FR"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orme libre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fr-FR"/>
            </a:defPPr>
          </a:lstStyle>
          <a:p>
            <a:pPr rtl="0"/>
            <a:endParaRPr lang="fr-FR" dirty="0"/>
          </a:p>
        </p:txBody>
      </p:sp>
      <p:sp>
        <p:nvSpPr>
          <p:cNvPr id="2" name="Titre 1"/>
          <p:cNvSpPr>
            <a:spLocks noGrp="1"/>
          </p:cNvSpPr>
          <p:nvPr>
            <p:ph type="title"/>
          </p:nvPr>
        </p:nvSpPr>
        <p:spPr>
          <a:xfrm>
            <a:off x="914400" y="1057274"/>
            <a:ext cx="7843837" cy="1012782"/>
          </a:xfrm>
        </p:spPr>
        <p:txBody>
          <a:bodyPr tIns="0" bIns="0" rtlCol="0">
            <a:noAutofit/>
          </a:bodyPr>
          <a:lstStyle>
            <a:lvl1pPr algn="l">
              <a:lnSpc>
                <a:spcPct val="100000"/>
              </a:lnSpc>
              <a:defRPr lang="fr-FR" sz="3600" b="1"/>
            </a:lvl1pPr>
          </a:lstStyle>
          <a:p>
            <a:pPr rtl="0"/>
            <a:r>
              <a:rPr lang="fr-FR"/>
              <a:t>Modifiez le style du titre</a:t>
            </a:r>
            <a:endParaRPr lang="fr-FR" dirty="0"/>
          </a:p>
        </p:txBody>
      </p:sp>
      <p:sp>
        <p:nvSpPr>
          <p:cNvPr id="30" name="Espace réservé du contenu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rtlCol="0">
            <a:normAutofit/>
          </a:bodyPr>
          <a:lstStyle>
            <a:lvl1pPr marL="0" indent="0">
              <a:lnSpc>
                <a:spcPct val="100000"/>
              </a:lnSpc>
              <a:spcBef>
                <a:spcPts val="0"/>
              </a:spcBef>
              <a:buNone/>
              <a:defRPr lang="fr-FR" sz="2400"/>
            </a:lvl1pPr>
            <a:lvl2pPr marL="347472">
              <a:lnSpc>
                <a:spcPct val="100000"/>
              </a:lnSpc>
              <a:spcBef>
                <a:spcPts val="0"/>
              </a:spcBef>
              <a:defRPr lang="fr-FR" sz="2400"/>
            </a:lvl2pPr>
            <a:lvl3pPr marL="685800">
              <a:lnSpc>
                <a:spcPct val="100000"/>
              </a:lnSpc>
              <a:spcBef>
                <a:spcPts val="0"/>
              </a:spcBef>
              <a:defRPr lang="fr-FR" sz="2400"/>
            </a:lvl3pPr>
          </a:lstStyle>
          <a:p>
            <a:pPr lvl="0" rtl="0"/>
            <a:r>
              <a:rPr lang="fr-FR"/>
              <a:t>Cliquer pour ajouter du texte</a:t>
            </a:r>
          </a:p>
          <a:p>
            <a:pPr lvl="1" rtl="0"/>
            <a:r>
              <a:rPr lang="fr-FR"/>
              <a:t>Deuxième niveau</a:t>
            </a:r>
          </a:p>
          <a:p>
            <a:pPr lvl="2" rtl="0"/>
            <a:r>
              <a:rPr lang="fr-FR"/>
              <a:t>Troisième niveau</a:t>
            </a:r>
          </a:p>
        </p:txBody>
      </p:sp>
      <p:sp>
        <p:nvSpPr>
          <p:cNvPr id="10" name="Espace réservé d’image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rtlCol="0">
            <a:normAutofit/>
          </a:bodyPr>
          <a:lstStyle>
            <a:lvl1pPr marL="0" indent="0">
              <a:buNone/>
              <a:defRPr lang="fr-FR" sz="1800"/>
            </a:lvl1pPr>
          </a:lstStyle>
          <a:p>
            <a:pPr rtl="0"/>
            <a:r>
              <a:rPr lang="fr-FR"/>
              <a:t>Cliquez sur l'icône pour ajouter une image</a:t>
            </a:r>
            <a:endParaRPr lang="fr-FR" dirty="0"/>
          </a:p>
        </p:txBody>
      </p:sp>
      <p:sp>
        <p:nvSpPr>
          <p:cNvPr id="20" name="Espace réservé du numéro de diapositive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lang="fr-FR" sz="1200">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
        <p:nvSpPr>
          <p:cNvPr id="2" name="Espace réservé du titre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fr-FR"/>
            </a:defPPr>
          </a:lstStyle>
          <a:p>
            <a:pPr rtl="0"/>
            <a:r>
              <a:rPr lang="fr-FR"/>
              <a:t>Modifiez le style du titre</a:t>
            </a:r>
            <a:endParaRPr lang="fr-FR" dirty="0"/>
          </a:p>
        </p:txBody>
      </p:sp>
      <p:sp>
        <p:nvSpPr>
          <p:cNvPr id="3" name="Espace réservé du texte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lang="fr-F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fr-F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fr-F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fr-F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7FF65-A536-F639-8591-ED024C223308}"/>
              </a:ext>
            </a:extLst>
          </p:cNvPr>
          <p:cNvSpPr>
            <a:spLocks noGrp="1"/>
          </p:cNvSpPr>
          <p:nvPr>
            <p:ph type="ctrTitle"/>
          </p:nvPr>
        </p:nvSpPr>
        <p:spPr>
          <a:xfrm>
            <a:off x="1003176" y="82259"/>
            <a:ext cx="10573305" cy="2687574"/>
          </a:xfrm>
        </p:spPr>
        <p:txBody>
          <a:bodyPr rtlCol="0" anchor="ctr"/>
          <a:lstStyle>
            <a:defPPr>
              <a:defRPr lang="fr-FR"/>
            </a:defPPr>
          </a:lstStyle>
          <a:p>
            <a:pPr rtl="0"/>
            <a:r>
              <a:rPr lang="fr-FR" dirty="0"/>
              <a:t>REUNION DE QUARTIER 16/11/24</a:t>
            </a:r>
            <a:br>
              <a:rPr lang="fr-FR" dirty="0"/>
            </a:br>
            <a:br>
              <a:rPr lang="fr-FR" dirty="0"/>
            </a:br>
            <a:r>
              <a:rPr lang="fr-FR" dirty="0"/>
              <a:t>KASKOINKARRIKA-OSPITALIA-PORTUITA-HALSOUGARAYA</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443EC8A-1733-CCF7-081F-EB4667CB3285}"/>
              </a:ext>
            </a:extLst>
          </p:cNvPr>
          <p:cNvSpPr>
            <a:spLocks noGrp="1"/>
          </p:cNvSpPr>
          <p:nvPr>
            <p:ph type="title"/>
          </p:nvPr>
        </p:nvSpPr>
        <p:spPr>
          <a:xfrm>
            <a:off x="719091" y="613390"/>
            <a:ext cx="7843837" cy="1012782"/>
          </a:xfrm>
        </p:spPr>
        <p:txBody>
          <a:bodyPr rtlCol="0"/>
          <a:lstStyle>
            <a:defPPr>
              <a:defRPr lang="fr-FR"/>
            </a:defPPr>
          </a:lstStyle>
          <a:p>
            <a:pPr rtl="0"/>
            <a:r>
              <a:rPr lang="fr-FR" dirty="0"/>
              <a:t>Rappel de </a:t>
            </a:r>
            <a:r>
              <a:rPr lang="fr-FR" dirty="0" err="1"/>
              <a:t>panneaupocket</a:t>
            </a:r>
            <a:endParaRPr lang="fr-FR" dirty="0"/>
          </a:p>
        </p:txBody>
      </p:sp>
      <p:pic>
        <p:nvPicPr>
          <p:cNvPr id="6" name="Image 5">
            <a:extLst>
              <a:ext uri="{FF2B5EF4-FFF2-40B4-BE49-F238E27FC236}">
                <a16:creationId xmlns:a16="http://schemas.microsoft.com/office/drawing/2014/main" id="{0DC889C3-53DB-194F-4873-FAF2D4995AE9}"/>
              </a:ext>
            </a:extLst>
          </p:cNvPr>
          <p:cNvPicPr>
            <a:picLocks noChangeAspect="1"/>
          </p:cNvPicPr>
          <p:nvPr/>
        </p:nvPicPr>
        <p:blipFill>
          <a:blip r:embed="rId3"/>
          <a:stretch>
            <a:fillRect/>
          </a:stretch>
        </p:blipFill>
        <p:spPr>
          <a:xfrm>
            <a:off x="1786085" y="1931104"/>
            <a:ext cx="6097286" cy="4313506"/>
          </a:xfrm>
          <a:prstGeom prst="rect">
            <a:avLst/>
          </a:prstGeom>
        </p:spPr>
      </p:pic>
      <p:pic>
        <p:nvPicPr>
          <p:cNvPr id="9" name="Image 8">
            <a:extLst>
              <a:ext uri="{FF2B5EF4-FFF2-40B4-BE49-F238E27FC236}">
                <a16:creationId xmlns:a16="http://schemas.microsoft.com/office/drawing/2014/main" id="{B9E7CBA5-F68F-765A-F79E-83828620F4F0}"/>
              </a:ext>
            </a:extLst>
          </p:cNvPr>
          <p:cNvPicPr>
            <a:picLocks noChangeAspect="1"/>
          </p:cNvPicPr>
          <p:nvPr/>
        </p:nvPicPr>
        <p:blipFill>
          <a:blip r:embed="rId4"/>
          <a:stretch>
            <a:fillRect/>
          </a:stretch>
        </p:blipFill>
        <p:spPr>
          <a:xfrm>
            <a:off x="8671083" y="3949581"/>
            <a:ext cx="3123247" cy="1231947"/>
          </a:xfrm>
          <a:prstGeom prst="rect">
            <a:avLst/>
          </a:prstGeom>
        </p:spPr>
      </p:pic>
    </p:spTree>
    <p:extLst>
      <p:ext uri="{BB962C8B-B14F-4D97-AF65-F5344CB8AC3E}">
        <p14:creationId xmlns:p14="http://schemas.microsoft.com/office/powerpoint/2010/main" val="407210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3213716" cy="2727709"/>
          </a:xfrm>
        </p:spPr>
        <p:txBody>
          <a:bodyPr rtlCol="0"/>
          <a:lstStyle>
            <a:defPPr>
              <a:defRPr lang="fr-FR"/>
            </a:defPPr>
          </a:lstStyle>
          <a:p>
            <a:pPr rtl="0"/>
            <a:r>
              <a:rPr lang="fr-FR"/>
              <a:t>Merci</a:t>
            </a:r>
          </a:p>
        </p:txBody>
      </p:sp>
    </p:spTree>
    <p:extLst>
      <p:ext uri="{BB962C8B-B14F-4D97-AF65-F5344CB8AC3E}">
        <p14:creationId xmlns:p14="http://schemas.microsoft.com/office/powerpoint/2010/main" val="19731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DC5F2-9F40-9FFA-55AD-A8DFC57FD55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228AB6B-5483-2D1A-29A0-72C229A7B245}"/>
              </a:ext>
            </a:extLst>
          </p:cNvPr>
          <p:cNvSpPr>
            <a:spLocks noGrp="1"/>
          </p:cNvSpPr>
          <p:nvPr>
            <p:ph type="title"/>
          </p:nvPr>
        </p:nvSpPr>
        <p:spPr>
          <a:xfrm>
            <a:off x="2540198" y="1047748"/>
            <a:ext cx="9081857" cy="994164"/>
          </a:xfrm>
        </p:spPr>
        <p:txBody>
          <a:bodyPr rtlCol="0"/>
          <a:lstStyle>
            <a:defPPr>
              <a:defRPr lang="fr-FR"/>
            </a:defPPr>
          </a:lstStyle>
          <a:p>
            <a:pPr rtl="0"/>
            <a:r>
              <a:rPr lang="fr-FR" dirty="0"/>
              <a:t>RETOUR SUR LES INTERVENTIONS</a:t>
            </a:r>
          </a:p>
        </p:txBody>
      </p:sp>
      <p:sp>
        <p:nvSpPr>
          <p:cNvPr id="11" name="Espace réservé du contenu 5">
            <a:extLst>
              <a:ext uri="{FF2B5EF4-FFF2-40B4-BE49-F238E27FC236}">
                <a16:creationId xmlns:a16="http://schemas.microsoft.com/office/drawing/2014/main" id="{37449ECA-39B9-BB0B-C3ED-D46A3354BD21}"/>
              </a:ext>
            </a:extLst>
          </p:cNvPr>
          <p:cNvSpPr txBox="1">
            <a:spLocks/>
          </p:cNvSpPr>
          <p:nvPr/>
        </p:nvSpPr>
        <p:spPr>
          <a:xfrm>
            <a:off x="2540198" y="2204061"/>
            <a:ext cx="9188388" cy="4287957"/>
          </a:xfrm>
          <a:prstGeom prst="rect">
            <a:avLst/>
          </a:prstGeom>
        </p:spPr>
        <p:txBody>
          <a:bodyPr>
            <a:normAutofit fontScale="77500" lnSpcReduction="20000"/>
          </a:bodyPr>
          <a:lstStyle>
            <a:lvl1pPr marL="347472" indent="-347472" algn="l" defTabSz="914400" rtl="0" eaLnBrk="1" latinLnBrk="0" hangingPunct="1">
              <a:lnSpc>
                <a:spcPct val="100000"/>
              </a:lnSpc>
              <a:spcBef>
                <a:spcPts val="360"/>
              </a:spcBef>
              <a:buFont typeface="Arial" panose="020B0604020202020204" pitchFamily="34" charset="0"/>
              <a:buChar char="•"/>
              <a:defRPr lang="fr-F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fr-F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fr-F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pPr marL="0" indent="0">
              <a:buNone/>
            </a:pPr>
            <a:r>
              <a:rPr lang="fr-FR" sz="2000" dirty="0"/>
              <a:t>Suite aux précédentes réunions de quartier, plusieurs travaux ont été réalisés dans les programmations de voirie sur la Commune dont :</a:t>
            </a:r>
          </a:p>
          <a:p>
            <a:pPr marL="342900" indent="-342900">
              <a:buFontTx/>
              <a:buChar char="-"/>
            </a:pPr>
            <a:r>
              <a:rPr lang="fr-FR" sz="2000" dirty="0" err="1"/>
              <a:t>Kaskoinkarrika</a:t>
            </a:r>
            <a:r>
              <a:rPr lang="fr-FR" sz="2000" dirty="0"/>
              <a:t> : une signalétique a été mise en place (rappel 30, signalement enfants, troupeau, virage dangereux), des demandes de sécurisation des carrefours avec la RD88 ont été effectuées au département, zone du réservoir d’eau nettoyée (banc prochainement installé), passerelle </a:t>
            </a:r>
            <a:r>
              <a:rPr lang="fr-FR" sz="2000" dirty="0" err="1"/>
              <a:t>Paxera</a:t>
            </a:r>
            <a:r>
              <a:rPr lang="fr-FR" sz="2000" dirty="0"/>
              <a:t> (problème de coût et de sécurité non résolu), pistes cyclables (adhésion au projet structurel de voies cyclables en collaboration avec le département et la CAPB), sécurisation de pont au niveau d’</a:t>
            </a:r>
            <a:r>
              <a:rPr lang="fr-FR" sz="2000" dirty="0" err="1"/>
              <a:t>Aintzira</a:t>
            </a:r>
            <a:r>
              <a:rPr lang="fr-FR" sz="2000" dirty="0"/>
              <a:t>, reprise écoulement d’eaux sur chaussée…</a:t>
            </a:r>
          </a:p>
          <a:p>
            <a:pPr marL="342900" indent="-342900">
              <a:buFontTx/>
              <a:buChar char="-"/>
            </a:pPr>
            <a:r>
              <a:rPr lang="fr-FR" sz="2000" dirty="0"/>
              <a:t>Chopera bas (vers pont du diable) : curage fossé, entretien courant, une signalétique a été mise en place (rappel 30, signalement enfants, troupeau), refuges aménagés (en fonction de la contrainte topographique), lieux publics occupés par des saisonniers résolu (accès piéton au pont du Diable, rapprochement avec le syndicat du Piment et l’Etat pour logement des saisonniers)…</a:t>
            </a:r>
          </a:p>
          <a:p>
            <a:pPr marL="342900" indent="-342900">
              <a:buFontTx/>
              <a:buChar char="-"/>
            </a:pPr>
            <a:r>
              <a:rPr lang="fr-FR" sz="2000" dirty="0" err="1"/>
              <a:t>Halsougaraya</a:t>
            </a:r>
            <a:r>
              <a:rPr lang="fr-FR" sz="2000" dirty="0"/>
              <a:t> : entrée du village déplacée (vitesse à 50),  ilots centraux et trottoir, </a:t>
            </a:r>
          </a:p>
          <a:p>
            <a:pPr marL="342900" indent="-342900">
              <a:buFontTx/>
              <a:buChar char="-"/>
            </a:pPr>
            <a:r>
              <a:rPr lang="fr-FR" sz="2000" dirty="0" err="1"/>
              <a:t>Aintzirako</a:t>
            </a:r>
            <a:r>
              <a:rPr lang="fr-FR" sz="2000" dirty="0"/>
              <a:t> </a:t>
            </a:r>
            <a:r>
              <a:rPr lang="fr-FR" sz="2000" dirty="0" err="1"/>
              <a:t>bidea</a:t>
            </a:r>
            <a:r>
              <a:rPr lang="fr-FR" sz="2000" dirty="0"/>
              <a:t>: reprise du revêtement routier entre </a:t>
            </a:r>
            <a:r>
              <a:rPr lang="fr-FR" sz="2000" dirty="0" err="1"/>
              <a:t>Pelerenia</a:t>
            </a:r>
            <a:r>
              <a:rPr lang="fr-FR" sz="2000" dirty="0"/>
              <a:t> et la D20</a:t>
            </a:r>
          </a:p>
          <a:p>
            <a:pPr marL="342900" indent="-342900">
              <a:buFontTx/>
              <a:buChar char="-"/>
            </a:pPr>
            <a:r>
              <a:rPr lang="fr-FR" sz="2000" dirty="0" err="1"/>
              <a:t>Ospitalea</a:t>
            </a:r>
            <a:r>
              <a:rPr lang="fr-FR" sz="2000" dirty="0"/>
              <a:t> : mise en place de panneau Interdit sauf riverain et élagage des platanes.</a:t>
            </a:r>
          </a:p>
          <a:p>
            <a:pPr marL="342900" indent="-342900">
              <a:buFontTx/>
              <a:buChar char="-"/>
            </a:pPr>
            <a:r>
              <a:rPr lang="fr-FR" sz="2000" dirty="0" err="1"/>
              <a:t>Portuita</a:t>
            </a:r>
            <a:r>
              <a:rPr lang="fr-FR" sz="2000" dirty="0"/>
              <a:t> : éclairage public réparé, mise en place d’un plateau et marquage de sol, pose de grilles pour récupérer les eaux pluviales, demande d’élagage aux riverains des sorties de voies sur la RD20.</a:t>
            </a:r>
          </a:p>
          <a:p>
            <a:pPr marL="342900" indent="-342900">
              <a:buFontTx/>
              <a:buChar char="-"/>
            </a:pPr>
            <a:endParaRPr lang="fr-FR" sz="2000" dirty="0"/>
          </a:p>
        </p:txBody>
      </p:sp>
    </p:spTree>
    <p:extLst>
      <p:ext uri="{BB962C8B-B14F-4D97-AF65-F5344CB8AC3E}">
        <p14:creationId xmlns:p14="http://schemas.microsoft.com/office/powerpoint/2010/main" val="401753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10199-C129-11F0-56F2-2D1AED21CB4C}"/>
              </a:ext>
            </a:extLst>
          </p:cNvPr>
          <p:cNvSpPr>
            <a:spLocks noGrp="1"/>
          </p:cNvSpPr>
          <p:nvPr>
            <p:ph type="title"/>
          </p:nvPr>
        </p:nvSpPr>
        <p:spPr>
          <a:xfrm>
            <a:off x="4178378" y="621436"/>
            <a:ext cx="4930111" cy="1677670"/>
          </a:xfrm>
        </p:spPr>
        <p:txBody>
          <a:bodyPr rtlCol="0"/>
          <a:lstStyle>
            <a:defPPr>
              <a:defRPr lang="fr-FR"/>
            </a:defPPr>
          </a:lstStyle>
          <a:p>
            <a:pPr rtl="0"/>
            <a:r>
              <a:rPr lang="fr-FR" dirty="0"/>
              <a:t>Et dans tous les quartiers :</a:t>
            </a:r>
          </a:p>
        </p:txBody>
      </p:sp>
      <p:sp>
        <p:nvSpPr>
          <p:cNvPr id="3" name="Espace réservé du numéro de diapositive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rtlCol="0"/>
          <a:lstStyle>
            <a:defPPr>
              <a:defRPr lang="fr-FR"/>
            </a:defPPr>
          </a:lstStyle>
          <a:p>
            <a:pPr rtl="0"/>
            <a:fld id="{48F63A3B-78C7-47BE-AE5E-E10140E04643}" type="slidenum">
              <a:rPr lang="fr-FR" smtClean="0"/>
              <a:pPr rtl="0"/>
              <a:t>3</a:t>
            </a:fld>
            <a:endParaRPr lang="fr-FR" dirty="0"/>
          </a:p>
        </p:txBody>
      </p:sp>
      <p:sp>
        <p:nvSpPr>
          <p:cNvPr id="4" name="Espace réservé du contenu 3">
            <a:extLst>
              <a:ext uri="{FF2B5EF4-FFF2-40B4-BE49-F238E27FC236}">
                <a16:creationId xmlns:a16="http://schemas.microsoft.com/office/drawing/2014/main" id="{BDDD6BDC-E008-6AB7-55A1-46ED9BCF054F}"/>
              </a:ext>
            </a:extLst>
          </p:cNvPr>
          <p:cNvSpPr>
            <a:spLocks noGrp="1"/>
          </p:cNvSpPr>
          <p:nvPr>
            <p:ph idx="11"/>
          </p:nvPr>
        </p:nvSpPr>
        <p:spPr>
          <a:xfrm>
            <a:off x="4364808" y="3169558"/>
            <a:ext cx="7043618" cy="2233233"/>
          </a:xfrm>
        </p:spPr>
        <p:txBody>
          <a:bodyPr rtlCol="0"/>
          <a:lstStyle>
            <a:defPPr>
              <a:defRPr lang="fr-FR"/>
            </a:defPPr>
          </a:lstStyle>
          <a:p>
            <a:pPr marL="342900" indent="-342900" rtl="0">
              <a:buFontTx/>
              <a:buChar char="-"/>
            </a:pPr>
            <a:r>
              <a:rPr lang="fr-FR" dirty="0"/>
              <a:t>passage à 30 km/h de la vitesse,</a:t>
            </a:r>
          </a:p>
          <a:p>
            <a:pPr marL="342900" indent="-342900" rtl="0">
              <a:buFontTx/>
              <a:buChar char="-"/>
            </a:pPr>
            <a:endParaRPr lang="fr-FR" dirty="0"/>
          </a:p>
          <a:p>
            <a:pPr marL="342900" indent="-342900" rtl="0">
              <a:buFontTx/>
              <a:buChar char="-"/>
            </a:pPr>
            <a:r>
              <a:rPr lang="fr-FR" dirty="0"/>
              <a:t>marquage au sol,</a:t>
            </a:r>
          </a:p>
          <a:p>
            <a:pPr marL="342900" indent="-342900" rtl="0">
              <a:buFontTx/>
              <a:buChar char="-"/>
            </a:pPr>
            <a:endParaRPr lang="fr-FR" dirty="0"/>
          </a:p>
          <a:p>
            <a:pPr marL="342900" indent="-342900" rtl="0">
              <a:buFontTx/>
              <a:buChar char="-"/>
            </a:pPr>
            <a:r>
              <a:rPr lang="fr-FR" dirty="0" err="1"/>
              <a:t>panneauthèque</a:t>
            </a:r>
            <a:r>
              <a:rPr lang="fr-FR" dirty="0"/>
              <a:t>…</a:t>
            </a:r>
          </a:p>
          <a:p>
            <a:pPr marL="342900" indent="-342900" rtl="0">
              <a:buFontTx/>
              <a:buChar char="-"/>
            </a:pPr>
            <a:endParaRPr lang="fr-FR" dirty="0"/>
          </a:p>
          <a:p>
            <a:pPr rtl="0"/>
            <a:endParaRPr lang="fr-FR" dirty="0"/>
          </a:p>
        </p:txBody>
      </p:sp>
    </p:spTree>
    <p:extLst>
      <p:ext uri="{BB962C8B-B14F-4D97-AF65-F5344CB8AC3E}">
        <p14:creationId xmlns:p14="http://schemas.microsoft.com/office/powerpoint/2010/main" val="1131718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6786BA2-0079-7671-537F-6E1418D382FE}"/>
              </a:ext>
            </a:extLst>
          </p:cNvPr>
          <p:cNvSpPr txBox="1"/>
          <p:nvPr/>
        </p:nvSpPr>
        <p:spPr>
          <a:xfrm>
            <a:off x="4918229" y="1326923"/>
            <a:ext cx="1340528" cy="369332"/>
          </a:xfrm>
          <a:prstGeom prst="rect">
            <a:avLst/>
          </a:prstGeom>
          <a:noFill/>
        </p:spPr>
        <p:txBody>
          <a:bodyPr wrap="square" rtlCol="0">
            <a:spAutoFit/>
          </a:bodyPr>
          <a:lstStyle/>
          <a:p>
            <a:r>
              <a:rPr lang="fr-FR" dirty="0"/>
              <a:t>2023</a:t>
            </a:r>
          </a:p>
        </p:txBody>
      </p:sp>
      <p:sp>
        <p:nvSpPr>
          <p:cNvPr id="12" name="ZoneTexte 11">
            <a:extLst>
              <a:ext uri="{FF2B5EF4-FFF2-40B4-BE49-F238E27FC236}">
                <a16:creationId xmlns:a16="http://schemas.microsoft.com/office/drawing/2014/main" id="{62D029B1-19C5-274E-44F7-BE7D0CE446D8}"/>
              </a:ext>
            </a:extLst>
          </p:cNvPr>
          <p:cNvSpPr txBox="1"/>
          <p:nvPr/>
        </p:nvSpPr>
        <p:spPr>
          <a:xfrm>
            <a:off x="8906159" y="1309168"/>
            <a:ext cx="1145220" cy="369332"/>
          </a:xfrm>
          <a:prstGeom prst="rect">
            <a:avLst/>
          </a:prstGeom>
          <a:noFill/>
        </p:spPr>
        <p:txBody>
          <a:bodyPr wrap="square" rtlCol="0">
            <a:spAutoFit/>
          </a:bodyPr>
          <a:lstStyle/>
          <a:p>
            <a:r>
              <a:rPr lang="fr-FR" dirty="0"/>
              <a:t>2024</a:t>
            </a:r>
          </a:p>
        </p:txBody>
      </p:sp>
      <p:sp>
        <p:nvSpPr>
          <p:cNvPr id="13" name="Titre 1">
            <a:extLst>
              <a:ext uri="{FF2B5EF4-FFF2-40B4-BE49-F238E27FC236}">
                <a16:creationId xmlns:a16="http://schemas.microsoft.com/office/drawing/2014/main" id="{5F515B7A-3EAD-2ADD-1CF6-FDDC08C3D1A8}"/>
              </a:ext>
            </a:extLst>
          </p:cNvPr>
          <p:cNvSpPr>
            <a:spLocks noGrp="1"/>
          </p:cNvSpPr>
          <p:nvPr>
            <p:ph type="title"/>
          </p:nvPr>
        </p:nvSpPr>
        <p:spPr>
          <a:xfrm>
            <a:off x="341790" y="512242"/>
            <a:ext cx="10493405" cy="981592"/>
          </a:xfrm>
        </p:spPr>
        <p:txBody>
          <a:bodyPr rtlCol="0"/>
          <a:lstStyle>
            <a:defPPr>
              <a:defRPr lang="fr-FR"/>
            </a:defPPr>
          </a:lstStyle>
          <a:p>
            <a:pPr rtl="0"/>
            <a:r>
              <a:rPr lang="fr-FR" dirty="0"/>
              <a:t>RETOUR SUR LES PROGRAMMATIONS</a:t>
            </a:r>
          </a:p>
        </p:txBody>
      </p:sp>
      <p:sp>
        <p:nvSpPr>
          <p:cNvPr id="18" name="ZoneTexte 17">
            <a:extLst>
              <a:ext uri="{FF2B5EF4-FFF2-40B4-BE49-F238E27FC236}">
                <a16:creationId xmlns:a16="http://schemas.microsoft.com/office/drawing/2014/main" id="{936847DF-C81E-4A53-DD6A-4BAAF63F4CF6}"/>
              </a:ext>
            </a:extLst>
          </p:cNvPr>
          <p:cNvSpPr txBox="1"/>
          <p:nvPr/>
        </p:nvSpPr>
        <p:spPr>
          <a:xfrm>
            <a:off x="1730036" y="1365169"/>
            <a:ext cx="823404" cy="369332"/>
          </a:xfrm>
          <a:prstGeom prst="rect">
            <a:avLst/>
          </a:prstGeom>
          <a:noFill/>
        </p:spPr>
        <p:txBody>
          <a:bodyPr wrap="square">
            <a:spAutoFit/>
          </a:bodyPr>
          <a:lstStyle/>
          <a:p>
            <a:r>
              <a:rPr lang="fr-FR" dirty="0"/>
              <a:t>2022</a:t>
            </a:r>
          </a:p>
        </p:txBody>
      </p:sp>
      <p:pic>
        <p:nvPicPr>
          <p:cNvPr id="5" name="Image 4">
            <a:extLst>
              <a:ext uri="{FF2B5EF4-FFF2-40B4-BE49-F238E27FC236}">
                <a16:creationId xmlns:a16="http://schemas.microsoft.com/office/drawing/2014/main" id="{99C9C247-D645-0A5B-FF23-FB278D71E569}"/>
              </a:ext>
            </a:extLst>
          </p:cNvPr>
          <p:cNvPicPr>
            <a:picLocks noChangeAspect="1"/>
          </p:cNvPicPr>
          <p:nvPr/>
        </p:nvPicPr>
        <p:blipFill>
          <a:blip r:embed="rId3"/>
          <a:stretch>
            <a:fillRect/>
          </a:stretch>
        </p:blipFill>
        <p:spPr>
          <a:xfrm>
            <a:off x="86522" y="2134987"/>
            <a:ext cx="4014873" cy="981592"/>
          </a:xfrm>
          <a:prstGeom prst="rect">
            <a:avLst/>
          </a:prstGeom>
        </p:spPr>
      </p:pic>
      <p:pic>
        <p:nvPicPr>
          <p:cNvPr id="9" name="Image 8">
            <a:extLst>
              <a:ext uri="{FF2B5EF4-FFF2-40B4-BE49-F238E27FC236}">
                <a16:creationId xmlns:a16="http://schemas.microsoft.com/office/drawing/2014/main" id="{86DDAB15-3B4A-2162-64C8-E8E57C5540F2}"/>
              </a:ext>
            </a:extLst>
          </p:cNvPr>
          <p:cNvPicPr>
            <a:picLocks noChangeAspect="1"/>
          </p:cNvPicPr>
          <p:nvPr/>
        </p:nvPicPr>
        <p:blipFill>
          <a:blip r:embed="rId4"/>
          <a:stretch>
            <a:fillRect/>
          </a:stretch>
        </p:blipFill>
        <p:spPr>
          <a:xfrm>
            <a:off x="587059" y="3523099"/>
            <a:ext cx="3447112" cy="1883402"/>
          </a:xfrm>
          <a:prstGeom prst="rect">
            <a:avLst/>
          </a:prstGeom>
        </p:spPr>
      </p:pic>
      <p:sp>
        <p:nvSpPr>
          <p:cNvPr id="15" name="Espace réservé pour une image  14">
            <a:extLst>
              <a:ext uri="{FF2B5EF4-FFF2-40B4-BE49-F238E27FC236}">
                <a16:creationId xmlns:a16="http://schemas.microsoft.com/office/drawing/2014/main" id="{1B7AF507-54ED-8F71-E968-3EF464ABD89E}"/>
              </a:ext>
            </a:extLst>
          </p:cNvPr>
          <p:cNvSpPr>
            <a:spLocks noGrp="1"/>
          </p:cNvSpPr>
          <p:nvPr>
            <p:ph type="pic" sz="quarter" idx="11"/>
          </p:nvPr>
        </p:nvSpPr>
        <p:spPr/>
      </p:sp>
      <p:pic>
        <p:nvPicPr>
          <p:cNvPr id="17" name="Image 16">
            <a:extLst>
              <a:ext uri="{FF2B5EF4-FFF2-40B4-BE49-F238E27FC236}">
                <a16:creationId xmlns:a16="http://schemas.microsoft.com/office/drawing/2014/main" id="{5E178523-EE6D-BE5C-6643-384EF1DAF67E}"/>
              </a:ext>
            </a:extLst>
          </p:cNvPr>
          <p:cNvPicPr>
            <a:picLocks noChangeAspect="1"/>
          </p:cNvPicPr>
          <p:nvPr/>
        </p:nvPicPr>
        <p:blipFill>
          <a:blip r:embed="rId5"/>
          <a:stretch>
            <a:fillRect/>
          </a:stretch>
        </p:blipFill>
        <p:spPr>
          <a:xfrm>
            <a:off x="4191113" y="2112857"/>
            <a:ext cx="3245722" cy="2898586"/>
          </a:xfrm>
          <a:prstGeom prst="rect">
            <a:avLst/>
          </a:prstGeom>
        </p:spPr>
      </p:pic>
      <p:pic>
        <p:nvPicPr>
          <p:cNvPr id="20" name="Image 19">
            <a:extLst>
              <a:ext uri="{FF2B5EF4-FFF2-40B4-BE49-F238E27FC236}">
                <a16:creationId xmlns:a16="http://schemas.microsoft.com/office/drawing/2014/main" id="{09392D72-5C85-F26A-E4CB-4F454E596C8A}"/>
              </a:ext>
            </a:extLst>
          </p:cNvPr>
          <p:cNvPicPr>
            <a:picLocks noChangeAspect="1"/>
          </p:cNvPicPr>
          <p:nvPr/>
        </p:nvPicPr>
        <p:blipFill>
          <a:blip r:embed="rId6"/>
          <a:stretch>
            <a:fillRect/>
          </a:stretch>
        </p:blipFill>
        <p:spPr>
          <a:xfrm>
            <a:off x="7526553" y="2112857"/>
            <a:ext cx="3028274" cy="3412928"/>
          </a:xfrm>
          <a:prstGeom prst="rect">
            <a:avLst/>
          </a:prstGeom>
        </p:spPr>
      </p:pic>
      <p:pic>
        <p:nvPicPr>
          <p:cNvPr id="22" name="Image 21">
            <a:extLst>
              <a:ext uri="{FF2B5EF4-FFF2-40B4-BE49-F238E27FC236}">
                <a16:creationId xmlns:a16="http://schemas.microsoft.com/office/drawing/2014/main" id="{E3258269-58FC-50BE-D9AC-BB4E2D9EACFA}"/>
              </a:ext>
            </a:extLst>
          </p:cNvPr>
          <p:cNvPicPr>
            <a:picLocks noChangeAspect="1"/>
          </p:cNvPicPr>
          <p:nvPr/>
        </p:nvPicPr>
        <p:blipFill>
          <a:blip r:embed="rId7"/>
          <a:stretch>
            <a:fillRect/>
          </a:stretch>
        </p:blipFill>
        <p:spPr>
          <a:xfrm>
            <a:off x="10554827" y="2112857"/>
            <a:ext cx="1543265" cy="800212"/>
          </a:xfrm>
          <a:prstGeom prst="rect">
            <a:avLst/>
          </a:prstGeom>
        </p:spPr>
      </p:pic>
    </p:spTree>
    <p:extLst>
      <p:ext uri="{BB962C8B-B14F-4D97-AF65-F5344CB8AC3E}">
        <p14:creationId xmlns:p14="http://schemas.microsoft.com/office/powerpoint/2010/main" val="290649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A34A6-22BC-27A4-2C79-EE98A4943B14}"/>
              </a:ext>
            </a:extLst>
          </p:cNvPr>
          <p:cNvSpPr>
            <a:spLocks noGrp="1"/>
          </p:cNvSpPr>
          <p:nvPr>
            <p:ph type="title"/>
          </p:nvPr>
        </p:nvSpPr>
        <p:spPr>
          <a:xfrm>
            <a:off x="914399" y="834635"/>
            <a:ext cx="7796464" cy="1222385"/>
          </a:xfrm>
        </p:spPr>
        <p:txBody>
          <a:bodyPr rtlCol="0"/>
          <a:lstStyle>
            <a:defPPr>
              <a:defRPr lang="fr-FR"/>
            </a:defPPr>
          </a:lstStyle>
          <a:p>
            <a:br>
              <a:rPr lang="fr-FR" dirty="0"/>
            </a:br>
            <a:endParaRPr lang="fr-FR" dirty="0"/>
          </a:p>
        </p:txBody>
      </p:sp>
      <p:sp>
        <p:nvSpPr>
          <p:cNvPr id="3" name="Espace réservé du numéro de diapositive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rtlCol="0"/>
          <a:lstStyle>
            <a:defPPr>
              <a:defRPr lang="fr-FR"/>
            </a:defPPr>
          </a:lstStyle>
          <a:p>
            <a:pPr rtl="0"/>
            <a:fld id="{48F63A3B-78C7-47BE-AE5E-E10140E04643}" type="slidenum">
              <a:rPr lang="fr-FR" smtClean="0"/>
              <a:pPr rtl="0"/>
              <a:t>5</a:t>
            </a:fld>
            <a:endParaRPr lang="fr-FR" dirty="0"/>
          </a:p>
        </p:txBody>
      </p:sp>
      <p:sp>
        <p:nvSpPr>
          <p:cNvPr id="16" name="Espace réservé du contenu 4">
            <a:extLst>
              <a:ext uri="{FF2B5EF4-FFF2-40B4-BE49-F238E27FC236}">
                <a16:creationId xmlns:a16="http://schemas.microsoft.com/office/drawing/2014/main" id="{AEF9954A-E263-8A7E-58B1-4D03F7D1BD9B}"/>
              </a:ext>
            </a:extLst>
          </p:cNvPr>
          <p:cNvSpPr>
            <a:spLocks noGrp="1"/>
          </p:cNvSpPr>
          <p:nvPr>
            <p:ph sz="half" idx="2"/>
          </p:nvPr>
        </p:nvSpPr>
        <p:spPr>
          <a:xfrm>
            <a:off x="692458" y="2057020"/>
            <a:ext cx="9064101" cy="3720337"/>
          </a:xfrm>
        </p:spPr>
        <p:txBody>
          <a:bodyPr rtlCol="0">
            <a:noAutofit/>
          </a:bodyPr>
          <a:lstStyle>
            <a:defPPr>
              <a:defRPr lang="fr-FR"/>
            </a:defPPr>
          </a:lstStyle>
          <a:p>
            <a:pPr rtl="0"/>
            <a:endParaRPr lang="fr-FR" sz="2000" dirty="0"/>
          </a:p>
          <a:p>
            <a:pPr marL="285750" indent="-285750" rtl="0">
              <a:buFontTx/>
              <a:buChar char="-"/>
            </a:pPr>
            <a:r>
              <a:rPr lang="fr-FR" sz="3600" dirty="0">
                <a:latin typeface="+mj-lt"/>
              </a:rPr>
              <a:t>Travaux envisagés pour 2025</a:t>
            </a:r>
          </a:p>
          <a:p>
            <a:pPr rtl="0"/>
            <a:endParaRPr lang="fr-FR" sz="3600" dirty="0">
              <a:latin typeface="+mj-lt"/>
            </a:endParaRPr>
          </a:p>
          <a:p>
            <a:pPr rtl="0"/>
            <a:r>
              <a:rPr lang="fr-FR" sz="2000" dirty="0"/>
              <a:t>-   Travaux à l’étude pour un bassin de rétention en bas d’Herri Ondo (au niveau du moulin) afin de retenir les eaux qui descendent du village</a:t>
            </a:r>
          </a:p>
          <a:p>
            <a:pPr marL="285750" indent="-285750" rtl="0">
              <a:buFontTx/>
              <a:buChar char="-"/>
            </a:pPr>
            <a:r>
              <a:rPr lang="fr-FR" sz="2000" dirty="0"/>
              <a:t>Travaux à l’étude pour capter les eaux en bas du champ </a:t>
            </a:r>
            <a:r>
              <a:rPr lang="fr-FR" sz="2000" dirty="0" err="1"/>
              <a:t>Diesse</a:t>
            </a:r>
            <a:r>
              <a:rPr lang="fr-FR" sz="2000" dirty="0"/>
              <a:t> à </a:t>
            </a:r>
            <a:r>
              <a:rPr lang="fr-FR" sz="2000" dirty="0" err="1"/>
              <a:t>Portuita</a:t>
            </a:r>
            <a:endParaRPr lang="fr-FR" sz="2000" dirty="0"/>
          </a:p>
        </p:txBody>
      </p:sp>
    </p:spTree>
    <p:extLst>
      <p:ext uri="{BB962C8B-B14F-4D97-AF65-F5344CB8AC3E}">
        <p14:creationId xmlns:p14="http://schemas.microsoft.com/office/powerpoint/2010/main" val="2468595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0A324-0737-F0DA-1F7D-10CBE06D7C3F}"/>
              </a:ext>
            </a:extLst>
          </p:cNvPr>
          <p:cNvSpPr>
            <a:spLocks noGrp="1"/>
          </p:cNvSpPr>
          <p:nvPr>
            <p:ph type="title"/>
          </p:nvPr>
        </p:nvSpPr>
        <p:spPr>
          <a:xfrm>
            <a:off x="914400" y="1057274"/>
            <a:ext cx="10511627" cy="1012785"/>
          </a:xfrm>
        </p:spPr>
        <p:txBody>
          <a:bodyPr rtlCol="0"/>
          <a:lstStyle>
            <a:defPPr>
              <a:defRPr lang="fr-FR"/>
            </a:defPPr>
          </a:lstStyle>
          <a:p>
            <a:pPr rtl="0"/>
            <a:r>
              <a:rPr lang="fr-FR" dirty="0"/>
              <a:t>Les projets AVEC LE DEPARTEMENT</a:t>
            </a:r>
          </a:p>
        </p:txBody>
      </p:sp>
      <p:sp>
        <p:nvSpPr>
          <p:cNvPr id="6" name="Espace réservé du contenu 5">
            <a:extLst>
              <a:ext uri="{FF2B5EF4-FFF2-40B4-BE49-F238E27FC236}">
                <a16:creationId xmlns:a16="http://schemas.microsoft.com/office/drawing/2014/main" id="{15A72946-096A-3434-B55A-17E01EC3B5BF}"/>
              </a:ext>
            </a:extLst>
          </p:cNvPr>
          <p:cNvSpPr>
            <a:spLocks noGrp="1"/>
          </p:cNvSpPr>
          <p:nvPr>
            <p:ph sz="quarter" idx="4"/>
          </p:nvPr>
        </p:nvSpPr>
        <p:spPr>
          <a:xfrm>
            <a:off x="1535838" y="2554510"/>
            <a:ext cx="10005134" cy="3246216"/>
          </a:xfrm>
        </p:spPr>
        <p:txBody>
          <a:bodyPr/>
          <a:lstStyle/>
          <a:p>
            <a:r>
              <a:rPr lang="fr-FR" dirty="0"/>
              <a:t>Mise en place d’un plateau sur la RD 20 à l’intersection de </a:t>
            </a:r>
            <a:r>
              <a:rPr lang="fr-FR" dirty="0" err="1"/>
              <a:t>Gaineko</a:t>
            </a:r>
            <a:r>
              <a:rPr lang="fr-FR" dirty="0"/>
              <a:t> </a:t>
            </a:r>
            <a:r>
              <a:rPr lang="fr-FR" dirty="0" err="1"/>
              <a:t>etxeko</a:t>
            </a:r>
            <a:r>
              <a:rPr lang="fr-FR" dirty="0"/>
              <a:t> </a:t>
            </a:r>
            <a:r>
              <a:rPr lang="fr-FR" dirty="0" err="1"/>
              <a:t>bidea</a:t>
            </a:r>
            <a:endParaRPr lang="fr-FR" dirty="0"/>
          </a:p>
          <a:p>
            <a:endParaRPr lang="fr-FR" dirty="0"/>
          </a:p>
          <a:p>
            <a:r>
              <a:rPr lang="fr-FR" dirty="0"/>
              <a:t>Réflexion sur la réduction de la vitesse : bande béton en milieu de voie ?...</a:t>
            </a:r>
          </a:p>
          <a:p>
            <a:endParaRPr lang="fr-FR" dirty="0"/>
          </a:p>
          <a:p>
            <a:r>
              <a:rPr lang="fr-FR" dirty="0"/>
              <a:t>Passages piéton pour le futur trottoir Sud et avancée de l’entrée du village</a:t>
            </a:r>
          </a:p>
          <a:p>
            <a:endParaRPr lang="fr-FR" dirty="0"/>
          </a:p>
          <a:p>
            <a:r>
              <a:rPr lang="fr-FR" dirty="0"/>
              <a:t>Voie verte cyclable</a:t>
            </a:r>
          </a:p>
          <a:p>
            <a:endParaRPr lang="fr-FR" dirty="0"/>
          </a:p>
        </p:txBody>
      </p:sp>
    </p:spTree>
    <p:extLst>
      <p:ext uri="{BB962C8B-B14F-4D97-AF65-F5344CB8AC3E}">
        <p14:creationId xmlns:p14="http://schemas.microsoft.com/office/powerpoint/2010/main" val="168621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7">
            <a:extLst>
              <a:ext uri="{FF2B5EF4-FFF2-40B4-BE49-F238E27FC236}">
                <a16:creationId xmlns:a16="http://schemas.microsoft.com/office/drawing/2014/main" id="{0853098E-C088-D323-4BF2-987893F262F6}"/>
              </a:ext>
            </a:extLst>
          </p:cNvPr>
          <p:cNvSpPr>
            <a:spLocks noGrp="1"/>
          </p:cNvSpPr>
          <p:nvPr>
            <p:ph sz="half" idx="15"/>
          </p:nvPr>
        </p:nvSpPr>
        <p:spPr>
          <a:xfrm>
            <a:off x="7151061" y="2747949"/>
            <a:ext cx="4656240" cy="2429468"/>
          </a:xfrm>
        </p:spPr>
        <p:txBody>
          <a:bodyPr rtlCol="0">
            <a:normAutofit/>
          </a:bodyPr>
          <a:lstStyle>
            <a:defPPr>
              <a:defRPr lang="fr-FR"/>
            </a:defPPr>
          </a:lstStyle>
          <a:p>
            <a:pPr rtl="0"/>
            <a:r>
              <a:rPr lang="fr-FR" sz="2400" dirty="0"/>
              <a:t>La future voie verte cyclable avec le département</a:t>
            </a:r>
          </a:p>
        </p:txBody>
      </p:sp>
      <p:sp>
        <p:nvSpPr>
          <p:cNvPr id="5" name="Titre 4">
            <a:extLst>
              <a:ext uri="{FF2B5EF4-FFF2-40B4-BE49-F238E27FC236}">
                <a16:creationId xmlns:a16="http://schemas.microsoft.com/office/drawing/2014/main" id="{47346661-7270-BA95-AF1E-6BF323D8610A}"/>
              </a:ext>
            </a:extLst>
          </p:cNvPr>
          <p:cNvSpPr>
            <a:spLocks noGrp="1"/>
          </p:cNvSpPr>
          <p:nvPr>
            <p:ph type="title"/>
          </p:nvPr>
        </p:nvSpPr>
        <p:spPr>
          <a:xfrm>
            <a:off x="1710362" y="1137173"/>
            <a:ext cx="10096939" cy="999746"/>
          </a:xfrm>
        </p:spPr>
        <p:txBody>
          <a:bodyPr/>
          <a:lstStyle/>
          <a:p>
            <a:r>
              <a:rPr lang="fr-FR" dirty="0"/>
              <a:t>Les projets AVEC LE DEPARTEMENT</a:t>
            </a:r>
          </a:p>
        </p:txBody>
      </p:sp>
      <p:pic>
        <p:nvPicPr>
          <p:cNvPr id="6" name="Espace réservé du contenu 5">
            <a:extLst>
              <a:ext uri="{FF2B5EF4-FFF2-40B4-BE49-F238E27FC236}">
                <a16:creationId xmlns:a16="http://schemas.microsoft.com/office/drawing/2014/main" id="{61ADFEE9-7387-A931-5982-F7F5F66E986F}"/>
              </a:ext>
            </a:extLst>
          </p:cNvPr>
          <p:cNvPicPr>
            <a:picLocks noGrp="1" noChangeAspect="1"/>
          </p:cNvPicPr>
          <p:nvPr>
            <p:ph sz="half" idx="2"/>
          </p:nvPr>
        </p:nvPicPr>
        <p:blipFill>
          <a:blip r:embed="rId3"/>
          <a:stretch>
            <a:fillRect/>
          </a:stretch>
        </p:blipFill>
        <p:spPr>
          <a:xfrm>
            <a:off x="1875127" y="2265265"/>
            <a:ext cx="4925133" cy="3557955"/>
          </a:xfrm>
        </p:spPr>
      </p:pic>
      <p:pic>
        <p:nvPicPr>
          <p:cNvPr id="10" name="Image 9">
            <a:extLst>
              <a:ext uri="{FF2B5EF4-FFF2-40B4-BE49-F238E27FC236}">
                <a16:creationId xmlns:a16="http://schemas.microsoft.com/office/drawing/2014/main" id="{4760C003-139A-AF38-8655-8DC83AA11949}"/>
              </a:ext>
            </a:extLst>
          </p:cNvPr>
          <p:cNvPicPr>
            <a:picLocks noChangeAspect="1"/>
          </p:cNvPicPr>
          <p:nvPr/>
        </p:nvPicPr>
        <p:blipFill>
          <a:blip r:embed="rId4"/>
          <a:stretch>
            <a:fillRect/>
          </a:stretch>
        </p:blipFill>
        <p:spPr>
          <a:xfrm>
            <a:off x="7894446" y="3562704"/>
            <a:ext cx="3176008" cy="2825897"/>
          </a:xfrm>
          <a:prstGeom prst="rect">
            <a:avLst/>
          </a:prstGeom>
        </p:spPr>
      </p:pic>
    </p:spTree>
    <p:extLst>
      <p:ext uri="{BB962C8B-B14F-4D97-AF65-F5344CB8AC3E}">
        <p14:creationId xmlns:p14="http://schemas.microsoft.com/office/powerpoint/2010/main" val="249802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136FCF6-982C-CC37-9625-3EBFC7E7DD13}"/>
              </a:ext>
            </a:extLst>
          </p:cNvPr>
          <p:cNvSpPr>
            <a:spLocks noGrp="1"/>
          </p:cNvSpPr>
          <p:nvPr>
            <p:ph type="title"/>
          </p:nvPr>
        </p:nvSpPr>
        <p:spPr>
          <a:xfrm>
            <a:off x="1550563" y="743469"/>
            <a:ext cx="9879437" cy="980844"/>
          </a:xfrm>
        </p:spPr>
        <p:txBody>
          <a:bodyPr rtlCol="0"/>
          <a:lstStyle>
            <a:defPPr>
              <a:defRPr lang="fr-FR"/>
            </a:defPPr>
          </a:lstStyle>
          <a:p>
            <a:pPr rtl="0"/>
            <a:r>
              <a:rPr lang="fr-FR" dirty="0"/>
              <a:t>DES REALISATIONS POUR TOUS…</a:t>
            </a:r>
          </a:p>
        </p:txBody>
      </p:sp>
      <p:pic>
        <p:nvPicPr>
          <p:cNvPr id="11" name="Image 10">
            <a:extLst>
              <a:ext uri="{FF2B5EF4-FFF2-40B4-BE49-F238E27FC236}">
                <a16:creationId xmlns:a16="http://schemas.microsoft.com/office/drawing/2014/main" id="{1882E686-560F-2F84-F898-D7F5FE72161F}"/>
              </a:ext>
            </a:extLst>
          </p:cNvPr>
          <p:cNvPicPr>
            <a:picLocks noChangeAspect="1"/>
          </p:cNvPicPr>
          <p:nvPr/>
        </p:nvPicPr>
        <p:blipFill>
          <a:blip r:embed="rId3"/>
          <a:stretch>
            <a:fillRect/>
          </a:stretch>
        </p:blipFill>
        <p:spPr>
          <a:xfrm>
            <a:off x="319311" y="1913704"/>
            <a:ext cx="6049219" cy="1476581"/>
          </a:xfrm>
          <a:prstGeom prst="rect">
            <a:avLst/>
          </a:prstGeom>
        </p:spPr>
      </p:pic>
      <p:pic>
        <p:nvPicPr>
          <p:cNvPr id="13" name="Image 12">
            <a:extLst>
              <a:ext uri="{FF2B5EF4-FFF2-40B4-BE49-F238E27FC236}">
                <a16:creationId xmlns:a16="http://schemas.microsoft.com/office/drawing/2014/main" id="{E9639B4A-D914-325D-FF6C-3704D99AA8BF}"/>
              </a:ext>
            </a:extLst>
          </p:cNvPr>
          <p:cNvPicPr>
            <a:picLocks noChangeAspect="1"/>
          </p:cNvPicPr>
          <p:nvPr/>
        </p:nvPicPr>
        <p:blipFill>
          <a:blip r:embed="rId4"/>
          <a:stretch>
            <a:fillRect/>
          </a:stretch>
        </p:blipFill>
        <p:spPr>
          <a:xfrm>
            <a:off x="5809828" y="3201314"/>
            <a:ext cx="5687219" cy="2124371"/>
          </a:xfrm>
          <a:prstGeom prst="rect">
            <a:avLst/>
          </a:prstGeom>
        </p:spPr>
      </p:pic>
      <p:pic>
        <p:nvPicPr>
          <p:cNvPr id="15" name="Image 14">
            <a:extLst>
              <a:ext uri="{FF2B5EF4-FFF2-40B4-BE49-F238E27FC236}">
                <a16:creationId xmlns:a16="http://schemas.microsoft.com/office/drawing/2014/main" id="{603EF6A4-E412-7C29-3F09-0378B43BA226}"/>
              </a:ext>
            </a:extLst>
          </p:cNvPr>
          <p:cNvPicPr>
            <a:picLocks noChangeAspect="1"/>
          </p:cNvPicPr>
          <p:nvPr/>
        </p:nvPicPr>
        <p:blipFill>
          <a:blip r:embed="rId5"/>
          <a:stretch>
            <a:fillRect/>
          </a:stretch>
        </p:blipFill>
        <p:spPr>
          <a:xfrm>
            <a:off x="94030" y="4125464"/>
            <a:ext cx="5715798" cy="2229161"/>
          </a:xfrm>
          <a:prstGeom prst="rect">
            <a:avLst/>
          </a:prstGeom>
        </p:spPr>
      </p:pic>
      <p:sp>
        <p:nvSpPr>
          <p:cNvPr id="3" name="ZoneTexte 2">
            <a:extLst>
              <a:ext uri="{FF2B5EF4-FFF2-40B4-BE49-F238E27FC236}">
                <a16:creationId xmlns:a16="http://schemas.microsoft.com/office/drawing/2014/main" id="{B9D28FC8-F5B6-0420-3D79-7DCD6830A82D}"/>
              </a:ext>
            </a:extLst>
          </p:cNvPr>
          <p:cNvSpPr txBox="1"/>
          <p:nvPr/>
        </p:nvSpPr>
        <p:spPr>
          <a:xfrm>
            <a:off x="6663497" y="5655489"/>
            <a:ext cx="5061470" cy="369332"/>
          </a:xfrm>
          <a:prstGeom prst="rect">
            <a:avLst/>
          </a:prstGeom>
          <a:noFill/>
        </p:spPr>
        <p:txBody>
          <a:bodyPr wrap="square" rtlCol="0">
            <a:spAutoFit/>
          </a:bodyPr>
          <a:lstStyle/>
          <a:p>
            <a:r>
              <a:rPr lang="fr-FR" b="1" dirty="0">
                <a:solidFill>
                  <a:schemeClr val="accent6"/>
                </a:solidFill>
              </a:rPr>
              <a:t>Des circuits dans le village</a:t>
            </a:r>
          </a:p>
        </p:txBody>
      </p:sp>
    </p:spTree>
    <p:extLst>
      <p:ext uri="{BB962C8B-B14F-4D97-AF65-F5344CB8AC3E}">
        <p14:creationId xmlns:p14="http://schemas.microsoft.com/office/powerpoint/2010/main" val="396999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6F02DF-FA87-008D-3A61-6FC3F5B5E603}"/>
              </a:ext>
            </a:extLst>
          </p:cNvPr>
          <p:cNvSpPr>
            <a:spLocks noGrp="1"/>
          </p:cNvSpPr>
          <p:nvPr>
            <p:ph type="title"/>
          </p:nvPr>
        </p:nvSpPr>
        <p:spPr>
          <a:xfrm>
            <a:off x="1471905" y="794245"/>
            <a:ext cx="9879437" cy="980844"/>
          </a:xfrm>
        </p:spPr>
        <p:txBody>
          <a:bodyPr/>
          <a:lstStyle/>
          <a:p>
            <a:r>
              <a:rPr lang="fr-FR" dirty="0"/>
              <a:t>DES PROJETS POUR TOUS</a:t>
            </a:r>
          </a:p>
        </p:txBody>
      </p:sp>
      <p:sp>
        <p:nvSpPr>
          <p:cNvPr id="4" name="Espace réservé du contenu 3">
            <a:extLst>
              <a:ext uri="{FF2B5EF4-FFF2-40B4-BE49-F238E27FC236}">
                <a16:creationId xmlns:a16="http://schemas.microsoft.com/office/drawing/2014/main" id="{0AC6CDD8-652C-C16E-DEC9-572B8B5119F5}"/>
              </a:ext>
            </a:extLst>
          </p:cNvPr>
          <p:cNvSpPr>
            <a:spLocks noGrp="1"/>
          </p:cNvSpPr>
          <p:nvPr>
            <p:ph sz="half" idx="1"/>
          </p:nvPr>
        </p:nvSpPr>
        <p:spPr>
          <a:xfrm>
            <a:off x="1561382" y="1775089"/>
            <a:ext cx="8949779" cy="4206661"/>
          </a:xfrm>
        </p:spPr>
        <p:txBody>
          <a:bodyPr>
            <a:normAutofit fontScale="77500" lnSpcReduction="20000"/>
          </a:bodyPr>
          <a:lstStyle/>
          <a:p>
            <a:pPr>
              <a:lnSpc>
                <a:spcPct val="150000"/>
              </a:lnSpc>
            </a:pPr>
            <a:r>
              <a:rPr lang="fr-FR" sz="2200" dirty="0"/>
              <a:t>Janvier : Pot d’accueil des Nouveaux arrivants </a:t>
            </a:r>
          </a:p>
          <a:p>
            <a:pPr>
              <a:lnSpc>
                <a:spcPct val="150000"/>
              </a:lnSpc>
            </a:pPr>
            <a:r>
              <a:rPr lang="fr-FR" sz="2200" dirty="0"/>
              <a:t>Février : Mus avec le CMJ et Makila Sports Nature</a:t>
            </a:r>
          </a:p>
          <a:p>
            <a:pPr>
              <a:lnSpc>
                <a:spcPct val="150000"/>
              </a:lnSpc>
            </a:pPr>
            <a:r>
              <a:rPr lang="fr-FR" sz="2200" dirty="0"/>
              <a:t>Mars : action petite enfance 0-6 ans(2024 : Musicothérapie)</a:t>
            </a:r>
          </a:p>
          <a:p>
            <a:pPr>
              <a:lnSpc>
                <a:spcPct val="150000"/>
              </a:lnSpc>
            </a:pPr>
            <a:r>
              <a:rPr lang="fr-FR" sz="2200" dirty="0"/>
              <a:t>Eté : Olympiades avec le CMJ pour les 6 -12 ans</a:t>
            </a:r>
          </a:p>
          <a:p>
            <a:pPr>
              <a:lnSpc>
                <a:spcPct val="150000"/>
              </a:lnSpc>
            </a:pPr>
            <a:r>
              <a:rPr lang="fr-FR" sz="2200" dirty="0"/>
              <a:t>Août : apéritif offert à tous les villageois le lundi des fêtes</a:t>
            </a:r>
          </a:p>
          <a:p>
            <a:pPr>
              <a:lnSpc>
                <a:spcPct val="150000"/>
              </a:lnSpc>
            </a:pPr>
            <a:r>
              <a:rPr lang="fr-FR" sz="2200" dirty="0"/>
              <a:t>Septembre : Journées du Patrimoine avec CMJ, bénévoles, Lancement Outils en main</a:t>
            </a:r>
          </a:p>
          <a:p>
            <a:pPr>
              <a:lnSpc>
                <a:spcPct val="150000"/>
              </a:lnSpc>
            </a:pPr>
            <a:r>
              <a:rPr lang="fr-FR" sz="2200" dirty="0"/>
              <a:t>Octobre : Semaine bleue + 65 ans, Journée KLIMA, Halloween pour les 8 – 17 ans</a:t>
            </a:r>
          </a:p>
          <a:p>
            <a:pPr>
              <a:lnSpc>
                <a:spcPct val="150000"/>
              </a:lnSpc>
            </a:pPr>
            <a:r>
              <a:rPr lang="fr-FR" sz="2200" dirty="0"/>
              <a:t>Début décembre : Repas des Aînés + 75 ans, colis + 80 ans qui ne peuvent pas venir au repas</a:t>
            </a:r>
          </a:p>
          <a:p>
            <a:pPr>
              <a:lnSpc>
                <a:spcPct val="150000"/>
              </a:lnSpc>
            </a:pPr>
            <a:r>
              <a:rPr lang="fr-FR" sz="2200" i="1" dirty="0"/>
              <a:t>Et le Transport  à la demande, Participation au Forum des Métiers avec Halsou, Aide aux BAFA</a:t>
            </a:r>
          </a:p>
        </p:txBody>
      </p:sp>
    </p:spTree>
    <p:extLst>
      <p:ext uri="{BB962C8B-B14F-4D97-AF65-F5344CB8AC3E}">
        <p14:creationId xmlns:p14="http://schemas.microsoft.com/office/powerpoint/2010/main" val="1362795697"/>
      </p:ext>
    </p:extLst>
  </p:cSld>
  <p:clrMapOvr>
    <a:masterClrMapping/>
  </p:clrMapOvr>
</p:sld>
</file>

<file path=ppt/theme/theme1.xml><?xml version="1.0" encoding="utf-8"?>
<a:theme xmlns:a="http://schemas.openxmlformats.org/drawingml/2006/main" name="Personnalisé">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5_TF78438558_Win32" id="{3A360CBA-99A0-49ED-B63F-2D1627BB2518}" vid="{56FFFEFC-6F1D-4078-81C7-9B5A182BBA3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{A0F4572B-AC1D-4847-A008-A77E41B568CE}tf78438558_win32</Template>
  <TotalTime>1282</TotalTime>
  <Words>556</Words>
  <Application>Microsoft Office PowerPoint</Application>
  <PresentationFormat>Grand écran</PresentationFormat>
  <Paragraphs>51</Paragraphs>
  <Slides>11</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Arial Black</vt:lpstr>
      <vt:lpstr>Calibri</vt:lpstr>
      <vt:lpstr>Sabon Next LT</vt:lpstr>
      <vt:lpstr>Personnalisé</vt:lpstr>
      <vt:lpstr>REUNION DE QUARTIER 16/11/24  KASKOINKARRIKA-OSPITALIA-PORTUITA-HALSOUGARAYA</vt:lpstr>
      <vt:lpstr>RETOUR SUR LES INTERVENTIONS</vt:lpstr>
      <vt:lpstr>Et dans tous les quartiers :</vt:lpstr>
      <vt:lpstr>RETOUR SUR LES PROGRAMMATIONS</vt:lpstr>
      <vt:lpstr> </vt:lpstr>
      <vt:lpstr>Les projets AVEC LE DEPARTEMENT</vt:lpstr>
      <vt:lpstr>Les projets AVEC LE DEPARTEMENT</vt:lpstr>
      <vt:lpstr>DES REALISATIONS POUR TOUS…</vt:lpstr>
      <vt:lpstr>DES PROJETS POUR TOUS</vt:lpstr>
      <vt:lpstr>Rappel de panneaupocket</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Julien Ravanne</dc:creator>
  <cp:lastModifiedBy>Julien Ravanne</cp:lastModifiedBy>
  <cp:revision>23</cp:revision>
  <dcterms:created xsi:type="dcterms:W3CDTF">2024-10-12T04:22:49Z</dcterms:created>
  <dcterms:modified xsi:type="dcterms:W3CDTF">2025-01-17T17:33:00Z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